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8" r:id="rId3"/>
    <p:sldId id="287" r:id="rId4"/>
    <p:sldId id="289" r:id="rId5"/>
    <p:sldId id="286" r:id="rId6"/>
    <p:sldId id="290" r:id="rId7"/>
    <p:sldId id="291" r:id="rId8"/>
    <p:sldId id="281" r:id="rId9"/>
    <p:sldId id="293" r:id="rId10"/>
    <p:sldId id="295" r:id="rId11"/>
    <p:sldId id="292" r:id="rId12"/>
    <p:sldId id="294" r:id="rId13"/>
    <p:sldId id="296" r:id="rId14"/>
    <p:sldId id="297" r:id="rId15"/>
    <p:sldId id="298" r:id="rId16"/>
    <p:sldId id="299" r:id="rId17"/>
    <p:sldId id="300" r:id="rId18"/>
    <p:sldId id="312" r:id="rId19"/>
    <p:sldId id="301" r:id="rId20"/>
    <p:sldId id="284" r:id="rId21"/>
    <p:sldId id="311" r:id="rId22"/>
    <p:sldId id="283" r:id="rId23"/>
    <p:sldId id="305" r:id="rId24"/>
    <p:sldId id="285" r:id="rId25"/>
    <p:sldId id="302" r:id="rId26"/>
    <p:sldId id="303" r:id="rId27"/>
    <p:sldId id="304" r:id="rId28"/>
    <p:sldId id="306" r:id="rId29"/>
    <p:sldId id="307" r:id="rId30"/>
    <p:sldId id="308" r:id="rId31"/>
    <p:sldId id="310" r:id="rId32"/>
    <p:sldId id="30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3FE3A-6017-423B-B590-600F2F0857C0}" v="7" dt="2024-03-19T07:05:59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iessen" userId="01461161-a5e6-467f-badc-86a178c50a3b" providerId="ADAL" clId="{85E3FE3A-6017-423B-B590-600F2F0857C0}"/>
    <pc:docChg chg="custSel addSld modSld">
      <pc:chgData name="Thomas Miessen" userId="01461161-a5e6-467f-badc-86a178c50a3b" providerId="ADAL" clId="{85E3FE3A-6017-423B-B590-600F2F0857C0}" dt="2024-03-19T07:05:59.141" v="46" actId="1076"/>
      <pc:docMkLst>
        <pc:docMk/>
      </pc:docMkLst>
      <pc:sldChg chg="addSp delSp modSp new mod">
        <pc:chgData name="Thomas Miessen" userId="01461161-a5e6-467f-badc-86a178c50a3b" providerId="ADAL" clId="{85E3FE3A-6017-423B-B590-600F2F0857C0}" dt="2024-03-19T07:04:02.122" v="31" actId="478"/>
        <pc:sldMkLst>
          <pc:docMk/>
          <pc:sldMk cId="1688124811" sldId="306"/>
        </pc:sldMkLst>
        <pc:spChg chg="del">
          <ac:chgData name="Thomas Miessen" userId="01461161-a5e6-467f-badc-86a178c50a3b" providerId="ADAL" clId="{85E3FE3A-6017-423B-B590-600F2F0857C0}" dt="2024-03-19T06:59:41.027" v="5" actId="478"/>
          <ac:spMkLst>
            <pc:docMk/>
            <pc:sldMk cId="1688124811" sldId="306"/>
            <ac:spMk id="2" creationId="{BF7D9AEE-07A5-6877-C954-E0EE8D9DCE4C}"/>
          </ac:spMkLst>
        </pc:spChg>
        <pc:spChg chg="del mod">
          <ac:chgData name="Thomas Miessen" userId="01461161-a5e6-467f-badc-86a178c50a3b" providerId="ADAL" clId="{85E3FE3A-6017-423B-B590-600F2F0857C0}" dt="2024-03-19T07:04:02.122" v="31" actId="478"/>
          <ac:spMkLst>
            <pc:docMk/>
            <pc:sldMk cId="1688124811" sldId="306"/>
            <ac:spMk id="3" creationId="{30865CAA-E293-75FC-F833-B350991CF261}"/>
          </ac:spMkLst>
        </pc:spChg>
        <pc:picChg chg="add mod">
          <ac:chgData name="Thomas Miessen" userId="01461161-a5e6-467f-badc-86a178c50a3b" providerId="ADAL" clId="{85E3FE3A-6017-423B-B590-600F2F0857C0}" dt="2024-03-19T06:59:39.016" v="4" actId="1076"/>
          <ac:picMkLst>
            <pc:docMk/>
            <pc:sldMk cId="1688124811" sldId="306"/>
            <ac:picMk id="4" creationId="{8CBDE90C-E8E2-4802-3A88-D44C5665A98E}"/>
          </ac:picMkLst>
        </pc:picChg>
      </pc:sldChg>
      <pc:sldChg chg="addSp delSp modSp new mod">
        <pc:chgData name="Thomas Miessen" userId="01461161-a5e6-467f-badc-86a178c50a3b" providerId="ADAL" clId="{85E3FE3A-6017-423B-B590-600F2F0857C0}" dt="2024-03-19T07:03:58.306" v="30" actId="1076"/>
        <pc:sldMkLst>
          <pc:docMk/>
          <pc:sldMk cId="1447804305" sldId="307"/>
        </pc:sldMkLst>
        <pc:spChg chg="del">
          <ac:chgData name="Thomas Miessen" userId="01461161-a5e6-467f-badc-86a178c50a3b" providerId="ADAL" clId="{85E3FE3A-6017-423B-B590-600F2F0857C0}" dt="2024-03-19T07:01:48.807" v="12" actId="478"/>
          <ac:spMkLst>
            <pc:docMk/>
            <pc:sldMk cId="1447804305" sldId="307"/>
            <ac:spMk id="2" creationId="{DC6017A9-B72F-235B-75E1-3D664DCB066F}"/>
          </ac:spMkLst>
        </pc:spChg>
        <pc:spChg chg="del mod">
          <ac:chgData name="Thomas Miessen" userId="01461161-a5e6-467f-badc-86a178c50a3b" providerId="ADAL" clId="{85E3FE3A-6017-423B-B590-600F2F0857C0}" dt="2024-03-19T07:01:52.796" v="14" actId="478"/>
          <ac:spMkLst>
            <pc:docMk/>
            <pc:sldMk cId="1447804305" sldId="307"/>
            <ac:spMk id="3" creationId="{F301C4E7-31B2-1015-0A92-6108FBB49501}"/>
          </ac:spMkLst>
        </pc:spChg>
        <pc:picChg chg="add mod">
          <ac:chgData name="Thomas Miessen" userId="01461161-a5e6-467f-badc-86a178c50a3b" providerId="ADAL" clId="{85E3FE3A-6017-423B-B590-600F2F0857C0}" dt="2024-03-19T07:03:58.306" v="30" actId="1076"/>
          <ac:picMkLst>
            <pc:docMk/>
            <pc:sldMk cId="1447804305" sldId="307"/>
            <ac:picMk id="5" creationId="{D53F1A83-E058-C99A-DB02-4A27CB249221}"/>
          </ac:picMkLst>
        </pc:picChg>
      </pc:sldChg>
      <pc:sldChg chg="addSp delSp modSp new mod">
        <pc:chgData name="Thomas Miessen" userId="01461161-a5e6-467f-badc-86a178c50a3b" providerId="ADAL" clId="{85E3FE3A-6017-423B-B590-600F2F0857C0}" dt="2024-03-19T07:02:37.995" v="21" actId="478"/>
        <pc:sldMkLst>
          <pc:docMk/>
          <pc:sldMk cId="1238282392" sldId="308"/>
        </pc:sldMkLst>
        <pc:spChg chg="del">
          <ac:chgData name="Thomas Miessen" userId="01461161-a5e6-467f-badc-86a178c50a3b" providerId="ADAL" clId="{85E3FE3A-6017-423B-B590-600F2F0857C0}" dt="2024-03-19T07:02:35.440" v="20" actId="478"/>
          <ac:spMkLst>
            <pc:docMk/>
            <pc:sldMk cId="1238282392" sldId="308"/>
            <ac:spMk id="2" creationId="{195A6725-2475-6D19-56C6-AAD8D2BB4032}"/>
          </ac:spMkLst>
        </pc:spChg>
        <pc:spChg chg="del">
          <ac:chgData name="Thomas Miessen" userId="01461161-a5e6-467f-badc-86a178c50a3b" providerId="ADAL" clId="{85E3FE3A-6017-423B-B590-600F2F0857C0}" dt="2024-03-19T07:02:37.995" v="21" actId="478"/>
          <ac:spMkLst>
            <pc:docMk/>
            <pc:sldMk cId="1238282392" sldId="308"/>
            <ac:spMk id="3" creationId="{EBA4DF77-B419-A8B2-3D57-FF34747606AB}"/>
          </ac:spMkLst>
        </pc:spChg>
        <pc:picChg chg="add mod">
          <ac:chgData name="Thomas Miessen" userId="01461161-a5e6-467f-badc-86a178c50a3b" providerId="ADAL" clId="{85E3FE3A-6017-423B-B590-600F2F0857C0}" dt="2024-03-19T07:02:33.797" v="19" actId="1076"/>
          <ac:picMkLst>
            <pc:docMk/>
            <pc:sldMk cId="1238282392" sldId="308"/>
            <ac:picMk id="5" creationId="{3360C7BC-AE74-7D62-864D-2162BA19323C}"/>
          </ac:picMkLst>
        </pc:picChg>
      </pc:sldChg>
      <pc:sldChg chg="addSp delSp modSp new mod">
        <pc:chgData name="Thomas Miessen" userId="01461161-a5e6-467f-badc-86a178c50a3b" providerId="ADAL" clId="{85E3FE3A-6017-423B-B590-600F2F0857C0}" dt="2024-03-19T07:03:46.133" v="28" actId="1076"/>
        <pc:sldMkLst>
          <pc:docMk/>
          <pc:sldMk cId="3213519270" sldId="309"/>
        </pc:sldMkLst>
        <pc:spChg chg="del">
          <ac:chgData name="Thomas Miessen" userId="01461161-a5e6-467f-badc-86a178c50a3b" providerId="ADAL" clId="{85E3FE3A-6017-423B-B590-600F2F0857C0}" dt="2024-03-19T07:03:40.804" v="26" actId="478"/>
          <ac:spMkLst>
            <pc:docMk/>
            <pc:sldMk cId="3213519270" sldId="309"/>
            <ac:spMk id="2" creationId="{A51DE24B-14E5-C3BC-6B7A-001E81FB7500}"/>
          </ac:spMkLst>
        </pc:spChg>
        <pc:spChg chg="del">
          <ac:chgData name="Thomas Miessen" userId="01461161-a5e6-467f-badc-86a178c50a3b" providerId="ADAL" clId="{85E3FE3A-6017-423B-B590-600F2F0857C0}" dt="2024-03-19T07:03:43.468" v="27" actId="478"/>
          <ac:spMkLst>
            <pc:docMk/>
            <pc:sldMk cId="3213519270" sldId="309"/>
            <ac:spMk id="3" creationId="{4C1690BC-70B0-4875-EEE1-A7D0FF3DC367}"/>
          </ac:spMkLst>
        </pc:spChg>
        <pc:picChg chg="add mod">
          <ac:chgData name="Thomas Miessen" userId="01461161-a5e6-467f-badc-86a178c50a3b" providerId="ADAL" clId="{85E3FE3A-6017-423B-B590-600F2F0857C0}" dt="2024-03-19T07:03:46.133" v="28" actId="1076"/>
          <ac:picMkLst>
            <pc:docMk/>
            <pc:sldMk cId="3213519270" sldId="309"/>
            <ac:picMk id="5" creationId="{8B8F7630-FFFE-64D9-E91A-92DE8D36BD59}"/>
          </ac:picMkLst>
        </pc:picChg>
      </pc:sldChg>
      <pc:sldChg chg="addSp modSp new mod">
        <pc:chgData name="Thomas Miessen" userId="01461161-a5e6-467f-badc-86a178c50a3b" providerId="ADAL" clId="{85E3FE3A-6017-423B-B590-600F2F0857C0}" dt="2024-03-19T07:04:41.046" v="36" actId="1076"/>
        <pc:sldMkLst>
          <pc:docMk/>
          <pc:sldMk cId="1771219523" sldId="310"/>
        </pc:sldMkLst>
        <pc:picChg chg="add mod">
          <ac:chgData name="Thomas Miessen" userId="01461161-a5e6-467f-badc-86a178c50a3b" providerId="ADAL" clId="{85E3FE3A-6017-423B-B590-600F2F0857C0}" dt="2024-03-19T07:04:41.046" v="36" actId="1076"/>
          <ac:picMkLst>
            <pc:docMk/>
            <pc:sldMk cId="1771219523" sldId="310"/>
            <ac:picMk id="4" creationId="{E76991DD-AAB4-3CA0-FA85-C137C96D1236}"/>
          </ac:picMkLst>
        </pc:picChg>
      </pc:sldChg>
      <pc:sldChg chg="addSp modSp new mod">
        <pc:chgData name="Thomas Miessen" userId="01461161-a5e6-467f-badc-86a178c50a3b" providerId="ADAL" clId="{85E3FE3A-6017-423B-B590-600F2F0857C0}" dt="2024-03-19T07:05:35.070" v="41" actId="1076"/>
        <pc:sldMkLst>
          <pc:docMk/>
          <pc:sldMk cId="2912345546" sldId="311"/>
        </pc:sldMkLst>
        <pc:picChg chg="add mod">
          <ac:chgData name="Thomas Miessen" userId="01461161-a5e6-467f-badc-86a178c50a3b" providerId="ADAL" clId="{85E3FE3A-6017-423B-B590-600F2F0857C0}" dt="2024-03-19T07:05:35.070" v="41" actId="1076"/>
          <ac:picMkLst>
            <pc:docMk/>
            <pc:sldMk cId="2912345546" sldId="311"/>
            <ac:picMk id="4" creationId="{46131B41-658A-0A1B-EAD0-489D3803717B}"/>
          </ac:picMkLst>
        </pc:picChg>
      </pc:sldChg>
      <pc:sldChg chg="addSp modSp new">
        <pc:chgData name="Thomas Miessen" userId="01461161-a5e6-467f-badc-86a178c50a3b" providerId="ADAL" clId="{85E3FE3A-6017-423B-B590-600F2F0857C0}" dt="2024-03-19T07:05:59.141" v="46" actId="1076"/>
        <pc:sldMkLst>
          <pc:docMk/>
          <pc:sldMk cId="3873723532" sldId="312"/>
        </pc:sldMkLst>
        <pc:picChg chg="add mod">
          <ac:chgData name="Thomas Miessen" userId="01461161-a5e6-467f-badc-86a178c50a3b" providerId="ADAL" clId="{85E3FE3A-6017-423B-B590-600F2F0857C0}" dt="2024-03-19T07:05:59.141" v="46" actId="1076"/>
          <ac:picMkLst>
            <pc:docMk/>
            <pc:sldMk cId="3873723532" sldId="312"/>
            <ac:picMk id="4" creationId="{8951590A-F682-AA70-32AD-A60DA7360D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35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159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28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0354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81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567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170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1476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3205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159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9105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2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20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054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099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792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B1BB-6B62-455F-ADB7-3CCE6EE665A9}" type="datetimeFigureOut">
              <a:rPr lang="fr-BE" smtClean="0"/>
              <a:t>19/03/2024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81F562-C797-40B1-92EC-099FC0CFB32A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2353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pwatch.eu/9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3B45B-A936-E32B-8875-495D01B98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703" y="2404533"/>
            <a:ext cx="10625928" cy="1967513"/>
          </a:xfrm>
        </p:spPr>
        <p:txBody>
          <a:bodyPr/>
          <a:lstStyle/>
          <a:p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Analyzing the EP voting behaviour</a:t>
            </a:r>
            <a:br>
              <a:rPr lang="fr-BE" dirty="0"/>
            </a:br>
            <a:r>
              <a:rPr lang="en-GB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particular of ID and of ECR </a:t>
            </a:r>
            <a:br>
              <a:rPr lang="en-GB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EMPL and in the EP plenary with a focus on social issues</a:t>
            </a:r>
            <a:r>
              <a:rPr lang="fr-BE" sz="2400" i="1" dirty="0"/>
              <a:t>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6BDBCC-796C-6505-B507-AA485CCF3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6199" y="5803180"/>
            <a:ext cx="7766936" cy="1096899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19/3/2024, Thomas Miessen</a:t>
            </a:r>
            <a:endParaRPr lang="fr-BE" sz="1000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E0BFF5CA-D849-425C-B201-A1122F50A78F}"/>
              </a:ext>
            </a:extLst>
          </p:cNvPr>
          <p:cNvSpPr txBox="1">
            <a:spLocks/>
          </p:cNvSpPr>
          <p:nvPr/>
        </p:nvSpPr>
        <p:spPr>
          <a:xfrm>
            <a:off x="2785156" y="505633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EZA seminar, Brussels, 20/03/2024</a:t>
            </a:r>
            <a:endParaRPr lang="fr-BE" sz="2800" dirty="0"/>
          </a:p>
        </p:txBody>
      </p:sp>
      <p:pic>
        <p:nvPicPr>
          <p:cNvPr id="5" name="Picture 6" descr="Image">
            <a:extLst>
              <a:ext uri="{FF2B5EF4-FFF2-40B4-BE49-F238E27FC236}">
                <a16:creationId xmlns:a16="http://schemas.microsoft.com/office/drawing/2014/main" id="{069E9E82-F7F3-6E80-D2C3-9F0708A7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627" y="5118896"/>
            <a:ext cx="1232733" cy="12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BA5CC1-AFF0-657F-96DA-8D030D80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704" y="-44154"/>
            <a:ext cx="12338619" cy="18729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FE553FF-679C-88F4-9747-B9E6F13DF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54794"/>
            <a:ext cx="9101048" cy="10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0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27C338D-960A-34F4-4A45-CB7DF85F7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14312"/>
            <a:ext cx="77914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E3DAAC-D4FB-F0A0-4D73-405245DED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8" y="466725"/>
            <a:ext cx="7609368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4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EF3027-2FC4-B588-7266-979DEBB2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51460"/>
            <a:ext cx="7696468" cy="61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46B122-868A-AFF5-75E2-E79CEB22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76" y="334385"/>
            <a:ext cx="4870374" cy="61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6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6C756E-832C-7D1E-0E08-8E3E7655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52" y="356711"/>
            <a:ext cx="7041907" cy="61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14DFCF6-5EF7-39F0-79BE-A5598F401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70" y="373380"/>
            <a:ext cx="6382699" cy="61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7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08509-9F6E-F4C6-C858-BE938BFB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1545D-58B8-B50B-8FDE-8C149D421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4F772D-76F7-0B27-12F1-941725E02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13" y="516040"/>
            <a:ext cx="11051553" cy="582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5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1BB1B-8A0F-B183-8A85-008800A0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420ED-136C-CF6D-98A7-75026256C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0C47C0-DBB1-4B9C-3C21-BA4E6C00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84" y="399681"/>
            <a:ext cx="11255556" cy="56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4F8FD-41D3-C134-EECA-EB8A8A47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DF819E-FBD3-BC60-A157-23B2D5F7A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8951590A-F682-AA70-32AD-A60DA736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3" y="347140"/>
            <a:ext cx="11140827" cy="61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2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B8A2E9-576F-774D-B8D8-164A3788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6" b="4883"/>
          <a:stretch/>
        </p:blipFill>
        <p:spPr>
          <a:xfrm>
            <a:off x="2143124" y="135587"/>
            <a:ext cx="6353176" cy="653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E1022B6-BA81-B935-58F5-2608937B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8" y="960120"/>
            <a:ext cx="2842479" cy="47663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8D5960-E659-73B1-D847-96A2D5E9D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0" y="68217"/>
            <a:ext cx="7109460" cy="66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84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272D05E-3E7E-4E62-1781-F0EAA0B23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901" y="140669"/>
            <a:ext cx="7236145" cy="65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9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F3C36-97F3-C8C6-04CD-F3A0A362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3CFD3-A111-E4FA-B71B-D8C0B2EE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46131B41-658A-0A1B-EAD0-489D3803717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6" y="609600"/>
            <a:ext cx="11324455" cy="59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45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55C45-F5B8-B15A-0D34-39998EE4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73AE6F-9878-9449-6BD2-1E03F7959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6E2E35-18E2-2DAB-6F2D-50FA00F61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47637"/>
            <a:ext cx="110775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9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C0036-AEE6-27CF-037D-C5E1D66A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8380D1-D52C-EFDE-5FA2-2C6519C12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5302F5-8C1D-4D65-D6E9-B4E4D608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448678"/>
            <a:ext cx="11763376" cy="60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29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00112-3E08-1C61-9EE0-5A6628FF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C225B3-E9BD-53D1-B0EB-54D7DC92B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892FA7-654D-7590-121C-990B58B4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10" y="328612"/>
            <a:ext cx="10744200" cy="62007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A0D9B57-CC4D-A214-08AD-A429BB8A1C15}"/>
              </a:ext>
            </a:extLst>
          </p:cNvPr>
          <p:cNvSpPr txBox="1"/>
          <p:nvPr/>
        </p:nvSpPr>
        <p:spPr>
          <a:xfrm>
            <a:off x="6181350" y="6529387"/>
            <a:ext cx="6106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hlinkClick r:id="rId3"/>
              </a:rPr>
              <a:t>https://mepwatch.eu/9/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864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22AAE-D560-9CE4-B7A4-A733C156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734FC6-3007-7D3F-6179-0E095F950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86B746-8316-0EB1-5DFE-BC14F85BB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2" y="116894"/>
            <a:ext cx="10014909" cy="66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9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BCDC011-94EA-3EE3-AD56-8C4303614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14" y="408319"/>
            <a:ext cx="5788321" cy="60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7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03075-27AA-A373-3114-30E80772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7E3CDC-2A8D-CE83-6788-FF27D399D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30EAF1-5E95-B077-751A-C68F44DE8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3" y="408319"/>
            <a:ext cx="9771420" cy="60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4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BDE90C-E8E2-4802-3A88-D44C5665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410164"/>
            <a:ext cx="4615671" cy="60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4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3F1A83-E058-C99A-DB02-4A27CB249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39" y="279647"/>
            <a:ext cx="6040686" cy="62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0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07CA1-F2B5-014D-D432-AF0B9A0B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3C487C8-E4A8-0423-9DC4-E7474B58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924E90-EC99-EDA4-34A0-E9956A27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" y="333375"/>
            <a:ext cx="102393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9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60C7BC-AE74-7D62-864D-2162BA19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58" y="161925"/>
            <a:ext cx="601910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2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88355-94B1-1C52-9EB3-911D5966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F648E8-B3B2-7604-E7BA-05513F0D5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6991DD-AAB4-3CA0-FA85-C137C96D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05" y="345281"/>
            <a:ext cx="11338389" cy="61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19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B8F7630-FFFE-64D9-E91A-92DE8D36B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586" y="195262"/>
            <a:ext cx="5835917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1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ADCBC-DAB0-1525-F32E-C5018DF9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D70162-F738-07D9-93AC-D59332705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09" y="343046"/>
            <a:ext cx="8780821" cy="4743304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044F5FB-FFA3-58E0-6BE8-923221B22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/>
          <a:stretch/>
        </p:blipFill>
        <p:spPr bwMode="auto">
          <a:xfrm>
            <a:off x="1161158" y="4454729"/>
            <a:ext cx="4432473" cy="22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C66CEC-A0DB-6724-3DC5-66359D062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871" y="2819214"/>
            <a:ext cx="6202680" cy="32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4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A8FD56-E18F-7A84-636E-948440C0A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64" y="396439"/>
            <a:ext cx="6925101" cy="60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6AE197-027E-B7E7-7C42-8BDA5AF8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47650"/>
            <a:ext cx="81819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F6FF63-E1C8-0B00-8811-297991AAC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95275"/>
            <a:ext cx="83629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9BD856-9C4F-45FE-B5EE-FF900BB27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379" y="377075"/>
            <a:ext cx="3589048" cy="46947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F4D9DD-6486-4E13-BB4E-318FA680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26" y="534126"/>
            <a:ext cx="3447194" cy="43806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DF5BA0-4FC7-46ED-A687-EFAE6F56A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097" y="216782"/>
            <a:ext cx="3958084" cy="41542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89A4CB-4FA4-4FAE-966F-005E9C85C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111" y="3923692"/>
            <a:ext cx="3259777" cy="25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1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ABAADB-611A-8B08-E16C-2CD7A5E73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06" y="230117"/>
            <a:ext cx="5913633" cy="62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695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BB6A33BB77A54E92E3823646F225E4" ma:contentTypeVersion="18" ma:contentTypeDescription="Ein neues Dokument erstellen." ma:contentTypeScope="" ma:versionID="00205b217afc6b3e1bc9a402ebb8f8a6">
  <xsd:schema xmlns:xsd="http://www.w3.org/2001/XMLSchema" xmlns:xs="http://www.w3.org/2001/XMLSchema" xmlns:p="http://schemas.microsoft.com/office/2006/metadata/properties" xmlns:ns2="215ae64b-f5f3-46e9-adb1-d7bc5959e96e" xmlns:ns3="de369460-46b7-4eac-9b11-7bdbe9b8bc8d" targetNamespace="http://schemas.microsoft.com/office/2006/metadata/properties" ma:root="true" ma:fieldsID="2db1ad514d3f76614f7aa5f5c8b9c7cb" ns2:_="" ns3:_="">
    <xsd:import namespace="215ae64b-f5f3-46e9-adb1-d7bc5959e96e"/>
    <xsd:import namespace="de369460-46b7-4eac-9b11-7bdbe9b8b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ae64b-f5f3-46e9-adb1-d7bc5959e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6f3c9f3-d201-4dca-99b0-0637f620f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69460-46b7-4eac-9b11-7bdbe9b8b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71c704-f906-4409-b5b6-20f42f2e37f2}" ma:internalName="TaxCatchAll" ma:showField="CatchAllData" ma:web="de369460-46b7-4eac-9b11-7bdbe9b8b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369460-46b7-4eac-9b11-7bdbe9b8bc8d" xsi:nil="true"/>
    <lcf76f155ced4ddcb4097134ff3c332f xmlns="215ae64b-f5f3-46e9-adb1-d7bc5959e9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479264-F438-4A7A-AE3E-D555F96EC104}"/>
</file>

<file path=customXml/itemProps2.xml><?xml version="1.0" encoding="utf-8"?>
<ds:datastoreItem xmlns:ds="http://schemas.openxmlformats.org/officeDocument/2006/customXml" ds:itemID="{6E948515-B080-442B-AA14-5E96C21D85C1}"/>
</file>

<file path=customXml/itemProps3.xml><?xml version="1.0" encoding="utf-8"?>
<ds:datastoreItem xmlns:ds="http://schemas.openxmlformats.org/officeDocument/2006/customXml" ds:itemID="{998778BF-EC14-4D81-81A9-95A2A188F569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45</Words>
  <Application>Microsoft Office PowerPoint</Application>
  <PresentationFormat>Grand écran</PresentationFormat>
  <Paragraphs>6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Arial Narrow</vt:lpstr>
      <vt:lpstr>Trebuchet MS</vt:lpstr>
      <vt:lpstr>Wingdings 3</vt:lpstr>
      <vt:lpstr>Facette</vt:lpstr>
      <vt:lpstr>Analyzing the EP voting behaviour in particular of ID and of ECR  in EMPL and in the EP plenary with a focus on social issues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 votewatching technics  Focus: analyzing and communicating on the antisocial and antidemocratic voting of the extreme right and in particular of Vlaams Belang (ID)</dc:title>
  <dc:creator>Thomas Miessen</dc:creator>
  <cp:lastModifiedBy>Thomas Miessen</cp:lastModifiedBy>
  <cp:revision>3</cp:revision>
  <dcterms:created xsi:type="dcterms:W3CDTF">2024-02-01T03:56:56Z</dcterms:created>
  <dcterms:modified xsi:type="dcterms:W3CDTF">2024-03-19T07:07:52Z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0x0101006DBB6A33BB77A54E92E3823646F225E4</vt:lpwstr>
  </property>
</Properties>
</file>