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284D24-B31C-4E51-9BA6-D9F426ADE4E3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</dgm:pt>
    <dgm:pt modelId="{C99A5CFF-1108-46B7-8726-29608A16E749}">
      <dgm:prSet phldrT="[Text]"/>
      <dgm:spPr>
        <a:xfrm>
          <a:off x="5040233" y="1958102"/>
          <a:ext cx="2393235" cy="2393235"/>
        </a:xfrm>
      </dgm:spPr>
      <dgm:t>
        <a:bodyPr/>
        <a:lstStyle/>
        <a:p>
          <a:pPr>
            <a:buNone/>
          </a:pPr>
          <a:r>
            <a:rPr lang="nl-BE">
              <a:latin typeface="Calibri" panose="020F0502020204030204"/>
              <a:ea typeface="+mn-ea"/>
              <a:cs typeface="+mn-cs"/>
            </a:rPr>
            <a:t>welfare</a:t>
          </a:r>
        </a:p>
      </dgm:t>
    </dgm:pt>
    <dgm:pt modelId="{45CF508F-6B1F-428F-A0A3-B4BAA8E9FF00}" type="parTrans" cxnId="{2DBE6611-47FE-4B1A-9EE5-D9D7EF99E8CA}">
      <dgm:prSet/>
      <dgm:spPr/>
      <dgm:t>
        <a:bodyPr/>
        <a:lstStyle/>
        <a:p>
          <a:endParaRPr lang="nl-BE"/>
        </a:p>
      </dgm:t>
    </dgm:pt>
    <dgm:pt modelId="{EFF704B3-8D4B-41EF-AD91-7B38C2B2739C}" type="sibTrans" cxnId="{2DBE6611-47FE-4B1A-9EE5-D9D7EF99E8CA}">
      <dgm:prSet/>
      <dgm:spPr>
        <a:xfrm>
          <a:off x="4857933" y="1595986"/>
          <a:ext cx="3063341" cy="3063341"/>
        </a:xfrm>
      </dgm:spPr>
      <dgm:t>
        <a:bodyPr/>
        <a:lstStyle/>
        <a:p>
          <a:endParaRPr lang="nl-BE"/>
        </a:p>
      </dgm:t>
    </dgm:pt>
    <dgm:pt modelId="{C7BC317B-5627-4701-93B0-07FBC653D42D}">
      <dgm:prSet phldrT="[Text]"/>
      <dgm:spPr>
        <a:xfrm>
          <a:off x="3647804" y="1392428"/>
          <a:ext cx="1740535" cy="1740535"/>
        </a:xfrm>
      </dgm:spPr>
      <dgm:t>
        <a:bodyPr/>
        <a:lstStyle/>
        <a:p>
          <a:pPr>
            <a:buNone/>
          </a:pPr>
          <a:r>
            <a:rPr lang="nl-BE">
              <a:latin typeface="Calibri" panose="020F0502020204030204"/>
              <a:ea typeface="+mn-ea"/>
              <a:cs typeface="+mn-cs"/>
            </a:rPr>
            <a:t>redistribution</a:t>
          </a:r>
        </a:p>
      </dgm:t>
    </dgm:pt>
    <dgm:pt modelId="{F671AD02-73B6-407F-A99B-30308BD4A58A}" type="parTrans" cxnId="{4F6D1D5F-5BBC-4DEF-95A2-D711B5A2BFD6}">
      <dgm:prSet/>
      <dgm:spPr/>
      <dgm:t>
        <a:bodyPr/>
        <a:lstStyle/>
        <a:p>
          <a:endParaRPr lang="nl-BE"/>
        </a:p>
      </dgm:t>
    </dgm:pt>
    <dgm:pt modelId="{E1B661EE-9D3D-466E-97E9-7CDBC88E943D}" type="sibTrans" cxnId="{4F6D1D5F-5BBC-4DEF-95A2-D711B5A2BFD6}">
      <dgm:prSet/>
      <dgm:spPr>
        <a:xfrm>
          <a:off x="3339559" y="1006639"/>
          <a:ext cx="2225709" cy="2225709"/>
        </a:xfrm>
      </dgm:spPr>
      <dgm:t>
        <a:bodyPr/>
        <a:lstStyle/>
        <a:p>
          <a:endParaRPr lang="nl-BE"/>
        </a:p>
      </dgm:t>
    </dgm:pt>
    <dgm:pt modelId="{75565091-F7F2-4F0D-B1FC-BA1E906884BE}">
      <dgm:prSet phldrT="[Text]"/>
      <dgm:spPr>
        <a:xfrm rot="20700000">
          <a:off x="4622682" y="191636"/>
          <a:ext cx="1705369" cy="1705369"/>
        </a:xfrm>
      </dgm:spPr>
      <dgm:t>
        <a:bodyPr/>
        <a:lstStyle/>
        <a:p>
          <a:pPr>
            <a:buNone/>
          </a:pPr>
          <a:r>
            <a:rPr lang="nl-BE">
              <a:latin typeface="Calibri" panose="020F0502020204030204"/>
              <a:ea typeface="+mn-ea"/>
              <a:cs typeface="+mn-cs"/>
            </a:rPr>
            <a:t>well-being</a:t>
          </a:r>
        </a:p>
      </dgm:t>
    </dgm:pt>
    <dgm:pt modelId="{21A5C36D-5D7C-4ED1-BD14-1F3B15F25B7E}" type="parTrans" cxnId="{CC9640AB-394D-4DCA-AFCE-17CD4165DCFF}">
      <dgm:prSet/>
      <dgm:spPr/>
      <dgm:t>
        <a:bodyPr/>
        <a:lstStyle/>
        <a:p>
          <a:endParaRPr lang="nl-BE"/>
        </a:p>
      </dgm:t>
    </dgm:pt>
    <dgm:pt modelId="{E75D787F-E2AE-4C8D-96BB-6404E4E00CF3}" type="sibTrans" cxnId="{CC9640AB-394D-4DCA-AFCE-17CD4165DCFF}">
      <dgm:prSet/>
      <dgm:spPr>
        <a:xfrm>
          <a:off x="4228212" y="-182577"/>
          <a:ext cx="2399762" cy="2399762"/>
        </a:xfrm>
      </dgm:spPr>
      <dgm:t>
        <a:bodyPr/>
        <a:lstStyle/>
        <a:p>
          <a:endParaRPr lang="nl-BE"/>
        </a:p>
      </dgm:t>
    </dgm:pt>
    <dgm:pt modelId="{2CF46755-ACE4-4121-872F-20722D8D3278}" type="pres">
      <dgm:prSet presAssocID="{8E284D24-B31C-4E51-9BA6-D9F426ADE4E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5DC7F02-5C6A-4F10-BB71-9ACBAFEB4B67}" type="pres">
      <dgm:prSet presAssocID="{C99A5CFF-1108-46B7-8726-29608A16E749}" presName="gear1" presStyleLbl="node1" presStyleIdx="0" presStyleCnt="3">
        <dgm:presLayoutVars>
          <dgm:chMax val="1"/>
          <dgm:bulletEnabled val="1"/>
        </dgm:presLayoutVars>
      </dgm:prSet>
      <dgm:spPr>
        <a:prstGeom prst="gear9">
          <a:avLst/>
        </a:prstGeom>
      </dgm:spPr>
    </dgm:pt>
    <dgm:pt modelId="{AC1A7DE5-6634-4CE5-9DD7-CD68BF9CE2BC}" type="pres">
      <dgm:prSet presAssocID="{C99A5CFF-1108-46B7-8726-29608A16E749}" presName="gear1srcNode" presStyleLbl="node1" presStyleIdx="0" presStyleCnt="3"/>
      <dgm:spPr/>
    </dgm:pt>
    <dgm:pt modelId="{8E60B670-E709-4418-832D-F93E7B446300}" type="pres">
      <dgm:prSet presAssocID="{C99A5CFF-1108-46B7-8726-29608A16E749}" presName="gear1dstNode" presStyleLbl="node1" presStyleIdx="0" presStyleCnt="3"/>
      <dgm:spPr/>
    </dgm:pt>
    <dgm:pt modelId="{9B914D50-CA9F-48AF-9676-635139DD09C9}" type="pres">
      <dgm:prSet presAssocID="{C7BC317B-5627-4701-93B0-07FBC653D42D}" presName="gear2" presStyleLbl="node1" presStyleIdx="1" presStyleCnt="3">
        <dgm:presLayoutVars>
          <dgm:chMax val="1"/>
          <dgm:bulletEnabled val="1"/>
        </dgm:presLayoutVars>
      </dgm:prSet>
      <dgm:spPr>
        <a:prstGeom prst="gear6">
          <a:avLst/>
        </a:prstGeom>
      </dgm:spPr>
    </dgm:pt>
    <dgm:pt modelId="{F234321F-FDEA-4DEA-BE6E-7B6ED8C7254C}" type="pres">
      <dgm:prSet presAssocID="{C7BC317B-5627-4701-93B0-07FBC653D42D}" presName="gear2srcNode" presStyleLbl="node1" presStyleIdx="1" presStyleCnt="3"/>
      <dgm:spPr/>
    </dgm:pt>
    <dgm:pt modelId="{F37F0E85-82D2-487C-889B-0A3AD2670500}" type="pres">
      <dgm:prSet presAssocID="{C7BC317B-5627-4701-93B0-07FBC653D42D}" presName="gear2dstNode" presStyleLbl="node1" presStyleIdx="1" presStyleCnt="3"/>
      <dgm:spPr/>
    </dgm:pt>
    <dgm:pt modelId="{74927405-777A-4C47-9F64-547C089A682F}" type="pres">
      <dgm:prSet presAssocID="{75565091-F7F2-4F0D-B1FC-BA1E906884BE}" presName="gear3" presStyleLbl="node1" presStyleIdx="2" presStyleCnt="3"/>
      <dgm:spPr>
        <a:prstGeom prst="gear6">
          <a:avLst/>
        </a:prstGeom>
      </dgm:spPr>
    </dgm:pt>
    <dgm:pt modelId="{08676E22-A9A5-4961-9244-6681E7A71199}" type="pres">
      <dgm:prSet presAssocID="{75565091-F7F2-4F0D-B1FC-BA1E906884B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45C8B21B-8A58-4C6C-9917-4FE473B39842}" type="pres">
      <dgm:prSet presAssocID="{75565091-F7F2-4F0D-B1FC-BA1E906884BE}" presName="gear3srcNode" presStyleLbl="node1" presStyleIdx="2" presStyleCnt="3"/>
      <dgm:spPr/>
    </dgm:pt>
    <dgm:pt modelId="{15505E74-1F1A-4621-89A4-D8C8EBAAD3FB}" type="pres">
      <dgm:prSet presAssocID="{75565091-F7F2-4F0D-B1FC-BA1E906884BE}" presName="gear3dstNode" presStyleLbl="node1" presStyleIdx="2" presStyleCnt="3"/>
      <dgm:spPr/>
    </dgm:pt>
    <dgm:pt modelId="{A6032F18-49AF-4FD4-B759-672142D84E92}" type="pres">
      <dgm:prSet presAssocID="{EFF704B3-8D4B-41EF-AD91-7B38C2B2739C}" presName="connector1" presStyleLbl="sibTrans2D1" presStyleIdx="0" presStyleCnt="3"/>
      <dgm:spPr>
        <a:prstGeom prst="circularArrow">
          <a:avLst>
            <a:gd name="adj1" fmla="val 4687"/>
            <a:gd name="adj2" fmla="val 299029"/>
            <a:gd name="adj3" fmla="val 2519837"/>
            <a:gd name="adj4" fmla="val 15853391"/>
            <a:gd name="adj5" fmla="val 5469"/>
          </a:avLst>
        </a:prstGeom>
      </dgm:spPr>
    </dgm:pt>
    <dgm:pt modelId="{C890216E-7A21-48FD-8BA8-B1A0A581A93A}" type="pres">
      <dgm:prSet presAssocID="{E1B661EE-9D3D-466E-97E9-7CDBC88E943D}" presName="connector2" presStyleLbl="sibTrans2D1" presStyleIdx="1" presStyleCnt="3"/>
      <dgm:spPr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</dgm:spPr>
    </dgm:pt>
    <dgm:pt modelId="{820AE407-5C7E-41B4-B236-C6E571FA5F61}" type="pres">
      <dgm:prSet presAssocID="{E75D787F-E2AE-4C8D-96BB-6404E4E00CF3}" presName="connector3" presStyleLbl="sibTrans2D1" presStyleIdx="2" presStyleCnt="3"/>
      <dgm:spPr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</dgm:spPr>
    </dgm:pt>
  </dgm:ptLst>
  <dgm:cxnLst>
    <dgm:cxn modelId="{2DBE6611-47FE-4B1A-9EE5-D9D7EF99E8CA}" srcId="{8E284D24-B31C-4E51-9BA6-D9F426ADE4E3}" destId="{C99A5CFF-1108-46B7-8726-29608A16E749}" srcOrd="0" destOrd="0" parTransId="{45CF508F-6B1F-428F-A0A3-B4BAA8E9FF00}" sibTransId="{EFF704B3-8D4B-41EF-AD91-7B38C2B2739C}"/>
    <dgm:cxn modelId="{A00DD125-38AF-4D80-9F32-FA798A65540D}" type="presOf" srcId="{C7BC317B-5627-4701-93B0-07FBC653D42D}" destId="{9B914D50-CA9F-48AF-9676-635139DD09C9}" srcOrd="0" destOrd="0" presId="urn:microsoft.com/office/officeart/2005/8/layout/gear1"/>
    <dgm:cxn modelId="{D75A9431-AA53-4726-88E3-AAD20D3F6E56}" type="presOf" srcId="{EFF704B3-8D4B-41EF-AD91-7B38C2B2739C}" destId="{A6032F18-49AF-4FD4-B759-672142D84E92}" srcOrd="0" destOrd="0" presId="urn:microsoft.com/office/officeart/2005/8/layout/gear1"/>
    <dgm:cxn modelId="{4A853D36-3963-47C7-AFE0-6F78285AAFDB}" type="presOf" srcId="{E75D787F-E2AE-4C8D-96BB-6404E4E00CF3}" destId="{820AE407-5C7E-41B4-B236-C6E571FA5F61}" srcOrd="0" destOrd="0" presId="urn:microsoft.com/office/officeart/2005/8/layout/gear1"/>
    <dgm:cxn modelId="{4F6D1D5F-5BBC-4DEF-95A2-D711B5A2BFD6}" srcId="{8E284D24-B31C-4E51-9BA6-D9F426ADE4E3}" destId="{C7BC317B-5627-4701-93B0-07FBC653D42D}" srcOrd="1" destOrd="0" parTransId="{F671AD02-73B6-407F-A99B-30308BD4A58A}" sibTransId="{E1B661EE-9D3D-466E-97E9-7CDBC88E943D}"/>
    <dgm:cxn modelId="{9DEEB745-0125-496A-A2D9-7399719FD0C3}" type="presOf" srcId="{C99A5CFF-1108-46B7-8726-29608A16E749}" destId="{55DC7F02-5C6A-4F10-BB71-9ACBAFEB4B67}" srcOrd="0" destOrd="0" presId="urn:microsoft.com/office/officeart/2005/8/layout/gear1"/>
    <dgm:cxn modelId="{69B7DA69-82DB-4143-BFDD-3B883BD06D5D}" type="presOf" srcId="{C99A5CFF-1108-46B7-8726-29608A16E749}" destId="{AC1A7DE5-6634-4CE5-9DD7-CD68BF9CE2BC}" srcOrd="1" destOrd="0" presId="urn:microsoft.com/office/officeart/2005/8/layout/gear1"/>
    <dgm:cxn modelId="{6B035480-9022-4236-AB9C-4D58981DC61B}" type="presOf" srcId="{75565091-F7F2-4F0D-B1FC-BA1E906884BE}" destId="{15505E74-1F1A-4621-89A4-D8C8EBAAD3FB}" srcOrd="3" destOrd="0" presId="urn:microsoft.com/office/officeart/2005/8/layout/gear1"/>
    <dgm:cxn modelId="{67D27289-CFCE-45AF-8E18-5E2FE1DA0C78}" type="presOf" srcId="{C7BC317B-5627-4701-93B0-07FBC653D42D}" destId="{F234321F-FDEA-4DEA-BE6E-7B6ED8C7254C}" srcOrd="1" destOrd="0" presId="urn:microsoft.com/office/officeart/2005/8/layout/gear1"/>
    <dgm:cxn modelId="{09CBE389-A950-4CE2-98D9-B8E23A1C0E05}" type="presOf" srcId="{C99A5CFF-1108-46B7-8726-29608A16E749}" destId="{8E60B670-E709-4418-832D-F93E7B446300}" srcOrd="2" destOrd="0" presId="urn:microsoft.com/office/officeart/2005/8/layout/gear1"/>
    <dgm:cxn modelId="{C90E2F96-21FB-4D2D-9AC4-0FDD2F0BB186}" type="presOf" srcId="{75565091-F7F2-4F0D-B1FC-BA1E906884BE}" destId="{45C8B21B-8A58-4C6C-9917-4FE473B39842}" srcOrd="2" destOrd="0" presId="urn:microsoft.com/office/officeart/2005/8/layout/gear1"/>
    <dgm:cxn modelId="{CB98D5A5-511C-4791-83F0-C734A419B496}" type="presOf" srcId="{75565091-F7F2-4F0D-B1FC-BA1E906884BE}" destId="{74927405-777A-4C47-9F64-547C089A682F}" srcOrd="0" destOrd="0" presId="urn:microsoft.com/office/officeart/2005/8/layout/gear1"/>
    <dgm:cxn modelId="{CC9640AB-394D-4DCA-AFCE-17CD4165DCFF}" srcId="{8E284D24-B31C-4E51-9BA6-D9F426ADE4E3}" destId="{75565091-F7F2-4F0D-B1FC-BA1E906884BE}" srcOrd="2" destOrd="0" parTransId="{21A5C36D-5D7C-4ED1-BD14-1F3B15F25B7E}" sibTransId="{E75D787F-E2AE-4C8D-96BB-6404E4E00CF3}"/>
    <dgm:cxn modelId="{4CAF9BBC-043C-4624-8527-F38EA03C5F14}" type="presOf" srcId="{C7BC317B-5627-4701-93B0-07FBC653D42D}" destId="{F37F0E85-82D2-487C-889B-0A3AD2670500}" srcOrd="2" destOrd="0" presId="urn:microsoft.com/office/officeart/2005/8/layout/gear1"/>
    <dgm:cxn modelId="{B8B790BF-4521-45CC-8A06-2CE0AC938876}" type="presOf" srcId="{8E284D24-B31C-4E51-9BA6-D9F426ADE4E3}" destId="{2CF46755-ACE4-4121-872F-20722D8D3278}" srcOrd="0" destOrd="0" presId="urn:microsoft.com/office/officeart/2005/8/layout/gear1"/>
    <dgm:cxn modelId="{C84895C7-31E9-4A73-A1F4-7C7577554E98}" type="presOf" srcId="{75565091-F7F2-4F0D-B1FC-BA1E906884BE}" destId="{08676E22-A9A5-4961-9244-6681E7A71199}" srcOrd="1" destOrd="0" presId="urn:microsoft.com/office/officeart/2005/8/layout/gear1"/>
    <dgm:cxn modelId="{2F03BBFE-A93C-46C8-B51E-F654C1EAED33}" type="presOf" srcId="{E1B661EE-9D3D-466E-97E9-7CDBC88E943D}" destId="{C890216E-7A21-48FD-8BA8-B1A0A581A93A}" srcOrd="0" destOrd="0" presId="urn:microsoft.com/office/officeart/2005/8/layout/gear1"/>
    <dgm:cxn modelId="{1D8951FF-BF80-49EB-8533-4882DB004E73}" type="presParOf" srcId="{2CF46755-ACE4-4121-872F-20722D8D3278}" destId="{55DC7F02-5C6A-4F10-BB71-9ACBAFEB4B67}" srcOrd="0" destOrd="0" presId="urn:microsoft.com/office/officeart/2005/8/layout/gear1"/>
    <dgm:cxn modelId="{964B3D6A-DC43-4911-BBFC-F6DC80EC0BFC}" type="presParOf" srcId="{2CF46755-ACE4-4121-872F-20722D8D3278}" destId="{AC1A7DE5-6634-4CE5-9DD7-CD68BF9CE2BC}" srcOrd="1" destOrd="0" presId="urn:microsoft.com/office/officeart/2005/8/layout/gear1"/>
    <dgm:cxn modelId="{E07618E9-1690-495E-B63E-DB60EC45937D}" type="presParOf" srcId="{2CF46755-ACE4-4121-872F-20722D8D3278}" destId="{8E60B670-E709-4418-832D-F93E7B446300}" srcOrd="2" destOrd="0" presId="urn:microsoft.com/office/officeart/2005/8/layout/gear1"/>
    <dgm:cxn modelId="{D753307B-D3D6-4126-B452-8ECD7AFD6CB5}" type="presParOf" srcId="{2CF46755-ACE4-4121-872F-20722D8D3278}" destId="{9B914D50-CA9F-48AF-9676-635139DD09C9}" srcOrd="3" destOrd="0" presId="urn:microsoft.com/office/officeart/2005/8/layout/gear1"/>
    <dgm:cxn modelId="{E0F36D91-8F24-494D-9F31-440F4A34B9D2}" type="presParOf" srcId="{2CF46755-ACE4-4121-872F-20722D8D3278}" destId="{F234321F-FDEA-4DEA-BE6E-7B6ED8C7254C}" srcOrd="4" destOrd="0" presId="urn:microsoft.com/office/officeart/2005/8/layout/gear1"/>
    <dgm:cxn modelId="{63074A4C-E2AF-4A85-A4DC-A81025A90B86}" type="presParOf" srcId="{2CF46755-ACE4-4121-872F-20722D8D3278}" destId="{F37F0E85-82D2-487C-889B-0A3AD2670500}" srcOrd="5" destOrd="0" presId="urn:microsoft.com/office/officeart/2005/8/layout/gear1"/>
    <dgm:cxn modelId="{3D949277-9505-474C-903D-92FE34717C22}" type="presParOf" srcId="{2CF46755-ACE4-4121-872F-20722D8D3278}" destId="{74927405-777A-4C47-9F64-547C089A682F}" srcOrd="6" destOrd="0" presId="urn:microsoft.com/office/officeart/2005/8/layout/gear1"/>
    <dgm:cxn modelId="{1AA975B3-3F06-4A0B-B510-DE52F8B0A355}" type="presParOf" srcId="{2CF46755-ACE4-4121-872F-20722D8D3278}" destId="{08676E22-A9A5-4961-9244-6681E7A71199}" srcOrd="7" destOrd="0" presId="urn:microsoft.com/office/officeart/2005/8/layout/gear1"/>
    <dgm:cxn modelId="{ABEC54D9-F4E3-4F21-BA2F-E6648932E67D}" type="presParOf" srcId="{2CF46755-ACE4-4121-872F-20722D8D3278}" destId="{45C8B21B-8A58-4C6C-9917-4FE473B39842}" srcOrd="8" destOrd="0" presId="urn:microsoft.com/office/officeart/2005/8/layout/gear1"/>
    <dgm:cxn modelId="{DA4FA432-6EB7-400D-8FB9-C66E0315F860}" type="presParOf" srcId="{2CF46755-ACE4-4121-872F-20722D8D3278}" destId="{15505E74-1F1A-4621-89A4-D8C8EBAAD3FB}" srcOrd="9" destOrd="0" presId="urn:microsoft.com/office/officeart/2005/8/layout/gear1"/>
    <dgm:cxn modelId="{3EE965DE-3E15-461E-B1A4-CD62C431C710}" type="presParOf" srcId="{2CF46755-ACE4-4121-872F-20722D8D3278}" destId="{A6032F18-49AF-4FD4-B759-672142D84E92}" srcOrd="10" destOrd="0" presId="urn:microsoft.com/office/officeart/2005/8/layout/gear1"/>
    <dgm:cxn modelId="{EA83E1F6-88E3-4C02-AA60-6D235ABD2A14}" type="presParOf" srcId="{2CF46755-ACE4-4121-872F-20722D8D3278}" destId="{C890216E-7A21-48FD-8BA8-B1A0A581A93A}" srcOrd="11" destOrd="0" presId="urn:microsoft.com/office/officeart/2005/8/layout/gear1"/>
    <dgm:cxn modelId="{AE7715CE-A37F-4321-9988-3485274D2EAC}" type="presParOf" srcId="{2CF46755-ACE4-4121-872F-20722D8D3278}" destId="{820AE407-5C7E-41B4-B236-C6E571FA5F6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E7E651-7AB8-4E0C-B7B6-B151026D9E1C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428C3866-077F-47EF-855B-B23068570958}">
      <dgm:prSet phldrT="[Text]"/>
      <dgm:spPr>
        <a:xfrm>
          <a:off x="3491654" y="2704356"/>
          <a:ext cx="1910264" cy="1646981"/>
        </a:xfrm>
        <a:prstGeom prst="hexagon">
          <a:avLst>
            <a:gd name="adj" fmla="val 25000"/>
            <a:gd name="vf" fmla="val 11547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nl-BE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"one leader!"</a:t>
          </a:r>
        </a:p>
      </dgm:t>
    </dgm:pt>
    <dgm:pt modelId="{949442E5-919E-4782-A423-5A0ED758E9AA}" type="parTrans" cxnId="{599315BB-B913-47BA-BAFA-D2FB861DE16A}">
      <dgm:prSet/>
      <dgm:spPr/>
      <dgm:t>
        <a:bodyPr/>
        <a:lstStyle/>
        <a:p>
          <a:endParaRPr lang="nl-BE"/>
        </a:p>
      </dgm:t>
    </dgm:pt>
    <dgm:pt modelId="{7F1D124F-D461-4670-BC1E-DB7557309809}" type="sibTrans" cxnId="{599315BB-B913-47BA-BAFA-D2FB861DE16A}">
      <dgm:prSet/>
      <dgm:spPr>
        <a:xfrm>
          <a:off x="1858752" y="1819729"/>
          <a:ext cx="1910264" cy="164698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nl-BE"/>
        </a:p>
      </dgm:t>
    </dgm:pt>
    <dgm:pt modelId="{DDAF5230-F49D-4B20-ABEA-910DEAF57F38}">
      <dgm:prSet phldrT="[Text]"/>
      <dgm:spPr>
        <a:xfrm>
          <a:off x="5119118" y="1800148"/>
          <a:ext cx="1910264" cy="1646981"/>
        </a:xfrm>
        <a:prstGeom prst="hexagon">
          <a:avLst>
            <a:gd name="adj" fmla="val 25000"/>
            <a:gd name="vf" fmla="val 11547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nl-BE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"the elite betrays you"</a:t>
          </a:r>
        </a:p>
      </dgm:t>
    </dgm:pt>
    <dgm:pt modelId="{7B01DAB7-DD0F-4A76-94EF-8096E6440FA5}" type="parTrans" cxnId="{B34AEFF6-3FFC-4B33-B7BD-4AEFB0E61523}">
      <dgm:prSet/>
      <dgm:spPr/>
      <dgm:t>
        <a:bodyPr/>
        <a:lstStyle/>
        <a:p>
          <a:endParaRPr lang="nl-BE"/>
        </a:p>
      </dgm:t>
    </dgm:pt>
    <dgm:pt modelId="{BEA9A9F0-E288-4D98-8902-1AF6880F98FE}" type="sibTrans" cxnId="{B34AEFF6-3FFC-4B33-B7BD-4AEFB0E61523}">
      <dgm:prSet/>
      <dgm:spPr>
        <a:xfrm>
          <a:off x="6746582" y="2704356"/>
          <a:ext cx="1910264" cy="164698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rcRect/>
          <a:stretch>
            <a:fillRect l="-27000" r="-27000"/>
          </a:stretch>
        </a:blip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nl-BE"/>
        </a:p>
      </dgm:t>
    </dgm:pt>
    <dgm:pt modelId="{9A500CDC-EEF5-4D5E-A981-AD7A4ACF02B9}">
      <dgm:prSet phldrT="[Text]"/>
      <dgm:spPr>
        <a:xfrm>
          <a:off x="3491654" y="899856"/>
          <a:ext cx="1910264" cy="1646981"/>
        </a:xfrm>
        <a:prstGeom prst="hexagon">
          <a:avLst>
            <a:gd name="adj" fmla="val 25000"/>
            <a:gd name="vf" fmla="val 11547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nl-BE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"the system is rotten"</a:t>
          </a:r>
        </a:p>
      </dgm:t>
    </dgm:pt>
    <dgm:pt modelId="{0B46CF3E-86D4-4DB8-8EC8-BC0F3DC23270}" type="parTrans" cxnId="{5C99DA3B-C500-43F8-9899-45BB22CC8C6C}">
      <dgm:prSet/>
      <dgm:spPr/>
      <dgm:t>
        <a:bodyPr/>
        <a:lstStyle/>
        <a:p>
          <a:endParaRPr lang="nl-BE"/>
        </a:p>
      </dgm:t>
    </dgm:pt>
    <dgm:pt modelId="{8E24B0B8-DF6C-44BD-9927-547BA360B759}" type="sibTrans" cxnId="{5C99DA3B-C500-43F8-9899-45BB22CC8C6C}">
      <dgm:prSet/>
      <dgm:spPr>
        <a:xfrm>
          <a:off x="5119118" y="0"/>
          <a:ext cx="1910264" cy="164698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rcRect/>
          <a:stretch>
            <a:fillRect l="-15000" r="-15000"/>
          </a:stretch>
        </a:blip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nl-BE"/>
        </a:p>
      </dgm:t>
    </dgm:pt>
    <dgm:pt modelId="{3A7421A6-0FA9-4D9B-A477-0C3FF9265451}" type="pres">
      <dgm:prSet presAssocID="{90E7E651-7AB8-4E0C-B7B6-B151026D9E1C}" presName="Name0" presStyleCnt="0">
        <dgm:presLayoutVars>
          <dgm:chMax val="21"/>
          <dgm:chPref val="21"/>
        </dgm:presLayoutVars>
      </dgm:prSet>
      <dgm:spPr/>
    </dgm:pt>
    <dgm:pt modelId="{D04FCDA7-35CB-4D23-BCD7-E49CBB1D9E9C}" type="pres">
      <dgm:prSet presAssocID="{428C3866-077F-47EF-855B-B23068570958}" presName="text1" presStyleCnt="0"/>
      <dgm:spPr/>
    </dgm:pt>
    <dgm:pt modelId="{3DA5ED26-4B53-4076-A621-C330A3FA27B8}" type="pres">
      <dgm:prSet presAssocID="{428C3866-077F-47EF-855B-B23068570958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4641264-2A48-47D8-8A60-8C0FCD2AEB14}" type="pres">
      <dgm:prSet presAssocID="{428C3866-077F-47EF-855B-B23068570958}" presName="textaccent1" presStyleCnt="0"/>
      <dgm:spPr/>
    </dgm:pt>
    <dgm:pt modelId="{5EC0B1ED-59CC-4C17-ACD1-6523B1414255}" type="pres">
      <dgm:prSet presAssocID="{428C3866-077F-47EF-855B-B23068570958}" presName="accentRepeatNode" presStyleLbl="solidAlignAcc1" presStyleIdx="0" presStyleCnt="6"/>
      <dgm:spPr>
        <a:xfrm>
          <a:off x="3541280" y="3431465"/>
          <a:ext cx="223657" cy="192764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7BE21C50-6977-4A78-A20C-CC22AE44CBC0}" type="pres">
      <dgm:prSet presAssocID="{7F1D124F-D461-4670-BC1E-DB7557309809}" presName="image1" presStyleCnt="0"/>
      <dgm:spPr/>
    </dgm:pt>
    <dgm:pt modelId="{5075F54C-08FB-46E0-92AE-28873E1E309B}" type="pres">
      <dgm:prSet presAssocID="{7F1D124F-D461-4670-BC1E-DB7557309809}" presName="imageRepeatNode" presStyleLbl="alignAcc1" presStyleIdx="0" presStyleCnt="3" custLinFactNeighborY="1157"/>
      <dgm:spPr/>
    </dgm:pt>
    <dgm:pt modelId="{44D86BA2-D7E2-4AA7-BE90-87472B2177A2}" type="pres">
      <dgm:prSet presAssocID="{7F1D124F-D461-4670-BC1E-DB7557309809}" presName="imageaccent1" presStyleCnt="0"/>
      <dgm:spPr/>
    </dgm:pt>
    <dgm:pt modelId="{BF8568CB-1FF6-4210-9A2B-B33232B3170F}" type="pres">
      <dgm:prSet presAssocID="{7F1D124F-D461-4670-BC1E-DB7557309809}" presName="accentRepeatNode" presStyleLbl="solidAlignAcc1" presStyleIdx="1" presStyleCnt="6"/>
      <dgm:spPr>
        <a:xfrm>
          <a:off x="3159227" y="3249144"/>
          <a:ext cx="223657" cy="192764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DCB65BB7-6981-436B-A580-EE4AF352B1FB}" type="pres">
      <dgm:prSet presAssocID="{DDAF5230-F49D-4B20-ABEA-910DEAF57F38}" presName="text2" presStyleCnt="0"/>
      <dgm:spPr/>
    </dgm:pt>
    <dgm:pt modelId="{D1282A5E-ED4C-43B0-A8C9-2D08BBB8DA6B}" type="pres">
      <dgm:prSet presAssocID="{DDAF5230-F49D-4B20-ABEA-910DEAF57F38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CC9078-2716-42B1-8C78-E11B84197833}" type="pres">
      <dgm:prSet presAssocID="{DDAF5230-F49D-4B20-ABEA-910DEAF57F38}" presName="textaccent2" presStyleCnt="0"/>
      <dgm:spPr/>
    </dgm:pt>
    <dgm:pt modelId="{96C52BBE-7C27-4836-B6E3-BECBF5234B0E}" type="pres">
      <dgm:prSet presAssocID="{DDAF5230-F49D-4B20-ABEA-910DEAF57F38}" presName="accentRepeatNode" presStyleLbl="solidAlignAcc1" presStyleIdx="2" presStyleCnt="6"/>
      <dgm:spPr>
        <a:xfrm>
          <a:off x="6425032" y="3227822"/>
          <a:ext cx="223657" cy="192764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782DB4CA-192B-4A6A-9EE5-737C57D84518}" type="pres">
      <dgm:prSet presAssocID="{BEA9A9F0-E288-4D98-8902-1AF6880F98FE}" presName="image2" presStyleCnt="0"/>
      <dgm:spPr/>
    </dgm:pt>
    <dgm:pt modelId="{938F87A9-2BEA-4208-99C6-6BBA251951AD}" type="pres">
      <dgm:prSet presAssocID="{BEA9A9F0-E288-4D98-8902-1AF6880F98FE}" presName="imageRepeatNode" presStyleLbl="alignAcc1" presStyleIdx="1" presStyleCnt="3" custLinFactNeighborX="-4416" custLinFactNeighborY="-2891"/>
      <dgm:spPr/>
    </dgm:pt>
    <dgm:pt modelId="{B673836C-D1D3-4285-A0B4-BF5D46C04898}" type="pres">
      <dgm:prSet presAssocID="{BEA9A9F0-E288-4D98-8902-1AF6880F98FE}" presName="imageaccent2" presStyleCnt="0"/>
      <dgm:spPr/>
    </dgm:pt>
    <dgm:pt modelId="{E23ED1A5-01C9-4C78-837A-0E7227BF77FA}" type="pres">
      <dgm:prSet presAssocID="{BEA9A9F0-E288-4D98-8902-1AF6880F98FE}" presName="accentRepeatNode" presStyleLbl="solidAlignAcc1" presStyleIdx="3" presStyleCnt="6"/>
      <dgm:spPr>
        <a:xfrm>
          <a:off x="6796208" y="3431465"/>
          <a:ext cx="223657" cy="192764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C23120D7-7F3D-4BAE-8709-C650A66BD761}" type="pres">
      <dgm:prSet presAssocID="{9A500CDC-EEF5-4D5E-A981-AD7A4ACF02B9}" presName="text3" presStyleCnt="0"/>
      <dgm:spPr/>
    </dgm:pt>
    <dgm:pt modelId="{7D8D3E79-EA31-4171-B303-F81780660D2C}" type="pres">
      <dgm:prSet presAssocID="{9A500CDC-EEF5-4D5E-A981-AD7A4ACF02B9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FCC05-C4D3-4AFB-A911-6264A91803C4}" type="pres">
      <dgm:prSet presAssocID="{9A500CDC-EEF5-4D5E-A981-AD7A4ACF02B9}" presName="textaccent3" presStyleCnt="0"/>
      <dgm:spPr/>
    </dgm:pt>
    <dgm:pt modelId="{CC3DB113-D608-4132-AC0E-3E518AB81527}" type="pres">
      <dgm:prSet presAssocID="{9A500CDC-EEF5-4D5E-A981-AD7A4ACF02B9}" presName="accentRepeatNode" presStyleLbl="solidAlignAcc1" presStyleIdx="4" presStyleCnt="6"/>
      <dgm:spPr>
        <a:xfrm>
          <a:off x="4786691" y="935537"/>
          <a:ext cx="223657" cy="192764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D3AB6B0D-749B-4B30-90F2-3650561B1C24}" type="pres">
      <dgm:prSet presAssocID="{8E24B0B8-DF6C-44BD-9927-547BA360B759}" presName="image3" presStyleCnt="0"/>
      <dgm:spPr/>
    </dgm:pt>
    <dgm:pt modelId="{674D6317-5637-4106-880A-1664625CDFE7}" type="pres">
      <dgm:prSet presAssocID="{8E24B0B8-DF6C-44BD-9927-547BA360B759}" presName="imageRepeatNode" presStyleLbl="alignAcc1" presStyleIdx="2" presStyleCnt="3"/>
      <dgm:spPr/>
    </dgm:pt>
    <dgm:pt modelId="{5203AD80-C2B4-48D7-94FC-C1B44C4E1969}" type="pres">
      <dgm:prSet presAssocID="{8E24B0B8-DF6C-44BD-9927-547BA360B759}" presName="imageaccent3" presStyleCnt="0"/>
      <dgm:spPr/>
    </dgm:pt>
    <dgm:pt modelId="{C23AF450-0E38-4CA6-8CB3-854FDFDE6064}" type="pres">
      <dgm:prSet presAssocID="{8E24B0B8-DF6C-44BD-9927-547BA360B759}" presName="accentRepeatNode" presStyleLbl="solidAlignAcc1" presStyleIdx="5" presStyleCnt="6"/>
      <dgm:spPr>
        <a:xfrm>
          <a:off x="5175543" y="723192"/>
          <a:ext cx="223657" cy="192764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3B2F4B1E-4D44-4C02-89AE-D247384D880A}" type="presOf" srcId="{7F1D124F-D461-4670-BC1E-DB7557309809}" destId="{5075F54C-08FB-46E0-92AE-28873E1E309B}" srcOrd="0" destOrd="0" presId="urn:microsoft.com/office/officeart/2008/layout/HexagonCluster"/>
    <dgm:cxn modelId="{5C99DA3B-C500-43F8-9899-45BB22CC8C6C}" srcId="{90E7E651-7AB8-4E0C-B7B6-B151026D9E1C}" destId="{9A500CDC-EEF5-4D5E-A981-AD7A4ACF02B9}" srcOrd="2" destOrd="0" parTransId="{0B46CF3E-86D4-4DB8-8EC8-BC0F3DC23270}" sibTransId="{8E24B0B8-DF6C-44BD-9927-547BA360B759}"/>
    <dgm:cxn modelId="{13BCF45E-E545-41A3-BFEA-C82B9C9274FD}" type="presOf" srcId="{428C3866-077F-47EF-855B-B23068570958}" destId="{3DA5ED26-4B53-4076-A621-C330A3FA27B8}" srcOrd="0" destOrd="0" presId="urn:microsoft.com/office/officeart/2008/layout/HexagonCluster"/>
    <dgm:cxn modelId="{E988684D-2B90-4C6A-B2EC-A60D6DE752DC}" type="presOf" srcId="{90E7E651-7AB8-4E0C-B7B6-B151026D9E1C}" destId="{3A7421A6-0FA9-4D9B-A477-0C3FF9265451}" srcOrd="0" destOrd="0" presId="urn:microsoft.com/office/officeart/2008/layout/HexagonCluster"/>
    <dgm:cxn modelId="{65EFB38B-97A5-4F3E-AE86-440328F97FA2}" type="presOf" srcId="{8E24B0B8-DF6C-44BD-9927-547BA360B759}" destId="{674D6317-5637-4106-880A-1664625CDFE7}" srcOrd="0" destOrd="0" presId="urn:microsoft.com/office/officeart/2008/layout/HexagonCluster"/>
    <dgm:cxn modelId="{62B806A0-78C9-49A9-9AE2-53DA6A48BA47}" type="presOf" srcId="{9A500CDC-EEF5-4D5E-A981-AD7A4ACF02B9}" destId="{7D8D3E79-EA31-4171-B303-F81780660D2C}" srcOrd="0" destOrd="0" presId="urn:microsoft.com/office/officeart/2008/layout/HexagonCluster"/>
    <dgm:cxn modelId="{599315BB-B913-47BA-BAFA-D2FB861DE16A}" srcId="{90E7E651-7AB8-4E0C-B7B6-B151026D9E1C}" destId="{428C3866-077F-47EF-855B-B23068570958}" srcOrd="0" destOrd="0" parTransId="{949442E5-919E-4782-A423-5A0ED758E9AA}" sibTransId="{7F1D124F-D461-4670-BC1E-DB7557309809}"/>
    <dgm:cxn modelId="{DFA3D3D2-CE6F-4B25-860B-312B27469190}" type="presOf" srcId="{DDAF5230-F49D-4B20-ABEA-910DEAF57F38}" destId="{D1282A5E-ED4C-43B0-A8C9-2D08BBB8DA6B}" srcOrd="0" destOrd="0" presId="urn:microsoft.com/office/officeart/2008/layout/HexagonCluster"/>
    <dgm:cxn modelId="{B34AEFF6-3FFC-4B33-B7BD-4AEFB0E61523}" srcId="{90E7E651-7AB8-4E0C-B7B6-B151026D9E1C}" destId="{DDAF5230-F49D-4B20-ABEA-910DEAF57F38}" srcOrd="1" destOrd="0" parTransId="{7B01DAB7-DD0F-4A76-94EF-8096E6440FA5}" sibTransId="{BEA9A9F0-E288-4D98-8902-1AF6880F98FE}"/>
    <dgm:cxn modelId="{F383E9F7-3E81-4B46-955C-AB94C54AEB13}" type="presOf" srcId="{BEA9A9F0-E288-4D98-8902-1AF6880F98FE}" destId="{938F87A9-2BEA-4208-99C6-6BBA251951AD}" srcOrd="0" destOrd="0" presId="urn:microsoft.com/office/officeart/2008/layout/HexagonCluster"/>
    <dgm:cxn modelId="{B2132A4F-4DC2-499E-A51A-053808313D0F}" type="presParOf" srcId="{3A7421A6-0FA9-4D9B-A477-0C3FF9265451}" destId="{D04FCDA7-35CB-4D23-BCD7-E49CBB1D9E9C}" srcOrd="0" destOrd="0" presId="urn:microsoft.com/office/officeart/2008/layout/HexagonCluster"/>
    <dgm:cxn modelId="{3A99A164-062D-45BA-9376-E437DBB227C1}" type="presParOf" srcId="{D04FCDA7-35CB-4D23-BCD7-E49CBB1D9E9C}" destId="{3DA5ED26-4B53-4076-A621-C330A3FA27B8}" srcOrd="0" destOrd="0" presId="urn:microsoft.com/office/officeart/2008/layout/HexagonCluster"/>
    <dgm:cxn modelId="{642CD40C-A08F-4E38-9EFA-F3653ABE6106}" type="presParOf" srcId="{3A7421A6-0FA9-4D9B-A477-0C3FF9265451}" destId="{14641264-2A48-47D8-8A60-8C0FCD2AEB14}" srcOrd="1" destOrd="0" presId="urn:microsoft.com/office/officeart/2008/layout/HexagonCluster"/>
    <dgm:cxn modelId="{5D946EE2-C155-4F3D-8A1F-A6031C772791}" type="presParOf" srcId="{14641264-2A48-47D8-8A60-8C0FCD2AEB14}" destId="{5EC0B1ED-59CC-4C17-ACD1-6523B1414255}" srcOrd="0" destOrd="0" presId="urn:microsoft.com/office/officeart/2008/layout/HexagonCluster"/>
    <dgm:cxn modelId="{36612C01-D0C1-4824-B8A8-4CD3BD841C30}" type="presParOf" srcId="{3A7421A6-0FA9-4D9B-A477-0C3FF9265451}" destId="{7BE21C50-6977-4A78-A20C-CC22AE44CBC0}" srcOrd="2" destOrd="0" presId="urn:microsoft.com/office/officeart/2008/layout/HexagonCluster"/>
    <dgm:cxn modelId="{41DEC24D-E7E1-49E9-9B2E-51173ECD1940}" type="presParOf" srcId="{7BE21C50-6977-4A78-A20C-CC22AE44CBC0}" destId="{5075F54C-08FB-46E0-92AE-28873E1E309B}" srcOrd="0" destOrd="0" presId="urn:microsoft.com/office/officeart/2008/layout/HexagonCluster"/>
    <dgm:cxn modelId="{2B6B85F3-46B1-47C5-BA4F-9FCF92BB2711}" type="presParOf" srcId="{3A7421A6-0FA9-4D9B-A477-0C3FF9265451}" destId="{44D86BA2-D7E2-4AA7-BE90-87472B2177A2}" srcOrd="3" destOrd="0" presId="urn:microsoft.com/office/officeart/2008/layout/HexagonCluster"/>
    <dgm:cxn modelId="{F60EA7E9-0955-4E53-8175-1882602AF5E6}" type="presParOf" srcId="{44D86BA2-D7E2-4AA7-BE90-87472B2177A2}" destId="{BF8568CB-1FF6-4210-9A2B-B33232B3170F}" srcOrd="0" destOrd="0" presId="urn:microsoft.com/office/officeart/2008/layout/HexagonCluster"/>
    <dgm:cxn modelId="{FC87401B-7DD3-4540-85C5-9AED23B00E7A}" type="presParOf" srcId="{3A7421A6-0FA9-4D9B-A477-0C3FF9265451}" destId="{DCB65BB7-6981-436B-A580-EE4AF352B1FB}" srcOrd="4" destOrd="0" presId="urn:microsoft.com/office/officeart/2008/layout/HexagonCluster"/>
    <dgm:cxn modelId="{1330C500-8A35-4494-AA2E-77B3821023E6}" type="presParOf" srcId="{DCB65BB7-6981-436B-A580-EE4AF352B1FB}" destId="{D1282A5E-ED4C-43B0-A8C9-2D08BBB8DA6B}" srcOrd="0" destOrd="0" presId="urn:microsoft.com/office/officeart/2008/layout/HexagonCluster"/>
    <dgm:cxn modelId="{9F10D160-7223-4020-8E20-D7C0DE50AEC9}" type="presParOf" srcId="{3A7421A6-0FA9-4D9B-A477-0C3FF9265451}" destId="{11CC9078-2716-42B1-8C78-E11B84197833}" srcOrd="5" destOrd="0" presId="urn:microsoft.com/office/officeart/2008/layout/HexagonCluster"/>
    <dgm:cxn modelId="{3ACD1548-7C81-4CC4-A145-D5C511EB4F9B}" type="presParOf" srcId="{11CC9078-2716-42B1-8C78-E11B84197833}" destId="{96C52BBE-7C27-4836-B6E3-BECBF5234B0E}" srcOrd="0" destOrd="0" presId="urn:microsoft.com/office/officeart/2008/layout/HexagonCluster"/>
    <dgm:cxn modelId="{A98DADE7-99A9-424B-BD92-7E6F266D52E7}" type="presParOf" srcId="{3A7421A6-0FA9-4D9B-A477-0C3FF9265451}" destId="{782DB4CA-192B-4A6A-9EE5-737C57D84518}" srcOrd="6" destOrd="0" presId="urn:microsoft.com/office/officeart/2008/layout/HexagonCluster"/>
    <dgm:cxn modelId="{1AC2ECBE-98C0-4A97-A4C8-BD30F2B76490}" type="presParOf" srcId="{782DB4CA-192B-4A6A-9EE5-737C57D84518}" destId="{938F87A9-2BEA-4208-99C6-6BBA251951AD}" srcOrd="0" destOrd="0" presId="urn:microsoft.com/office/officeart/2008/layout/HexagonCluster"/>
    <dgm:cxn modelId="{01CFDB5A-6940-47CB-8B28-44655327DD1A}" type="presParOf" srcId="{3A7421A6-0FA9-4D9B-A477-0C3FF9265451}" destId="{B673836C-D1D3-4285-A0B4-BF5D46C04898}" srcOrd="7" destOrd="0" presId="urn:microsoft.com/office/officeart/2008/layout/HexagonCluster"/>
    <dgm:cxn modelId="{4C1FCFA3-1913-4CE0-BD00-0B0C98C491E6}" type="presParOf" srcId="{B673836C-D1D3-4285-A0B4-BF5D46C04898}" destId="{E23ED1A5-01C9-4C78-837A-0E7227BF77FA}" srcOrd="0" destOrd="0" presId="urn:microsoft.com/office/officeart/2008/layout/HexagonCluster"/>
    <dgm:cxn modelId="{A8E09768-3BB1-473E-8B1E-2CE09BCBECD9}" type="presParOf" srcId="{3A7421A6-0FA9-4D9B-A477-0C3FF9265451}" destId="{C23120D7-7F3D-4BAE-8709-C650A66BD761}" srcOrd="8" destOrd="0" presId="urn:microsoft.com/office/officeart/2008/layout/HexagonCluster"/>
    <dgm:cxn modelId="{DFF5F7A0-130E-40C2-9139-89A9268C7F0A}" type="presParOf" srcId="{C23120D7-7F3D-4BAE-8709-C650A66BD761}" destId="{7D8D3E79-EA31-4171-B303-F81780660D2C}" srcOrd="0" destOrd="0" presId="urn:microsoft.com/office/officeart/2008/layout/HexagonCluster"/>
    <dgm:cxn modelId="{90D4CFAA-6DFD-4499-B85B-499A53D4F1CA}" type="presParOf" srcId="{3A7421A6-0FA9-4D9B-A477-0C3FF9265451}" destId="{340FCC05-C4D3-4AFB-A911-6264A91803C4}" srcOrd="9" destOrd="0" presId="urn:microsoft.com/office/officeart/2008/layout/HexagonCluster"/>
    <dgm:cxn modelId="{087CF6CB-CE77-4EEF-AC22-2CCA7B08BD3E}" type="presParOf" srcId="{340FCC05-C4D3-4AFB-A911-6264A91803C4}" destId="{CC3DB113-D608-4132-AC0E-3E518AB81527}" srcOrd="0" destOrd="0" presId="urn:microsoft.com/office/officeart/2008/layout/HexagonCluster"/>
    <dgm:cxn modelId="{3690C009-EB64-447B-9613-C870BF79983D}" type="presParOf" srcId="{3A7421A6-0FA9-4D9B-A477-0C3FF9265451}" destId="{D3AB6B0D-749B-4B30-90F2-3650561B1C24}" srcOrd="10" destOrd="0" presId="urn:microsoft.com/office/officeart/2008/layout/HexagonCluster"/>
    <dgm:cxn modelId="{FA745D14-A65D-4710-9EBB-9AD5413CDC19}" type="presParOf" srcId="{D3AB6B0D-749B-4B30-90F2-3650561B1C24}" destId="{674D6317-5637-4106-880A-1664625CDFE7}" srcOrd="0" destOrd="0" presId="urn:microsoft.com/office/officeart/2008/layout/HexagonCluster"/>
    <dgm:cxn modelId="{F5A2C7C9-1E16-4753-B8F6-C351387DFE9A}" type="presParOf" srcId="{3A7421A6-0FA9-4D9B-A477-0C3FF9265451}" destId="{5203AD80-C2B4-48D7-94FC-C1B44C4E1969}" srcOrd="11" destOrd="0" presId="urn:microsoft.com/office/officeart/2008/layout/HexagonCluster"/>
    <dgm:cxn modelId="{1FFAF18C-CBBA-4574-AA7D-5CBE916518F7}" type="presParOf" srcId="{5203AD80-C2B4-48D7-94FC-C1B44C4E1969}" destId="{C23AF450-0E38-4CA6-8CB3-854FDFDE606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1B2A16-090B-4DF4-B765-FE205962B6B5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C3D16E28-14F1-48CA-ABA1-2437ED66AF82}">
      <dgm:prSet phldrT="[Text]"/>
      <dgm:spPr>
        <a:xfrm rot="5400000">
          <a:off x="2414159" y="77407"/>
          <a:ext cx="1186160" cy="1031959"/>
        </a:xfrm>
        <a:prstGeom prst="hexagon">
          <a:avLst>
            <a:gd name="adj" fmla="val 25000"/>
            <a:gd name="vf" fmla="val 11547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nl-BE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true to our values</a:t>
          </a:r>
        </a:p>
      </dgm:t>
    </dgm:pt>
    <dgm:pt modelId="{3C152D26-7025-4007-AAAF-1B5A8E98D108}" type="parTrans" cxnId="{A35EF26D-4C08-4754-A550-8A0F9955DAF2}">
      <dgm:prSet/>
      <dgm:spPr/>
      <dgm:t>
        <a:bodyPr/>
        <a:lstStyle/>
        <a:p>
          <a:endParaRPr lang="nl-BE"/>
        </a:p>
      </dgm:t>
    </dgm:pt>
    <dgm:pt modelId="{31D9CB4C-7510-4BFB-9BD2-0BAB41DCBD4B}" type="sibTrans" cxnId="{A35EF26D-4C08-4754-A550-8A0F9955DAF2}">
      <dgm:prSet/>
      <dgm:spPr>
        <a:xfrm rot="5400000">
          <a:off x="1299643" y="77407"/>
          <a:ext cx="1186160" cy="1031959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rcRect/>
          <a:stretch>
            <a:fillRect l="-4000" r="-4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nl-BE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6D94AFC-60D1-48C4-9EFE-E3024B5A2B28}">
      <dgm:prSet phldrT="[Text]"/>
      <dgm:spPr>
        <a:xfrm>
          <a:off x="3554533" y="237539"/>
          <a:ext cx="1323754" cy="71169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endParaRPr lang="nl-BE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2E3174A-0F59-4C14-AB97-5FB955427E45}" type="parTrans" cxnId="{CB57BA5D-4E6E-45D1-B593-279EC526D46D}">
      <dgm:prSet/>
      <dgm:spPr/>
      <dgm:t>
        <a:bodyPr/>
        <a:lstStyle/>
        <a:p>
          <a:endParaRPr lang="nl-BE"/>
        </a:p>
      </dgm:t>
    </dgm:pt>
    <dgm:pt modelId="{F185C532-92DF-43C9-9F88-DE303A3E41D2}" type="sibTrans" cxnId="{CB57BA5D-4E6E-45D1-B593-279EC526D46D}">
      <dgm:prSet/>
      <dgm:spPr/>
      <dgm:t>
        <a:bodyPr/>
        <a:lstStyle/>
        <a:p>
          <a:endParaRPr lang="nl-BE"/>
        </a:p>
      </dgm:t>
    </dgm:pt>
    <dgm:pt modelId="{24325CAB-9788-43BF-8F9A-516510A9FB9A}">
      <dgm:prSet phldrT="[Text]"/>
      <dgm:spPr>
        <a:xfrm rot="5400000">
          <a:off x="1854766" y="1084220"/>
          <a:ext cx="1186160" cy="1031959"/>
        </a:xfrm>
        <a:prstGeom prst="hexagon">
          <a:avLst>
            <a:gd name="adj" fmla="val 25000"/>
            <a:gd name="vf" fmla="val 11547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nl-BE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the essence for the </a:t>
          </a:r>
          <a:r>
            <a:rPr lang="nl-BE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labour</a:t>
          </a:r>
          <a:r>
            <a:rPr lang="nl-BE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nl-BE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movement</a:t>
          </a:r>
          <a:endParaRPr lang="nl-BE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627AA27-CCAB-439D-92BF-010FCAD6B9D4}" type="parTrans" cxnId="{FE8D6E1D-98F1-4C8E-AED7-8E9EA02B938B}">
      <dgm:prSet/>
      <dgm:spPr/>
      <dgm:t>
        <a:bodyPr/>
        <a:lstStyle/>
        <a:p>
          <a:endParaRPr lang="nl-BE"/>
        </a:p>
      </dgm:t>
    </dgm:pt>
    <dgm:pt modelId="{BF58B452-3954-4E4B-B85D-651D5E90BB7A}" type="sibTrans" cxnId="{FE8D6E1D-98F1-4C8E-AED7-8E9EA02B938B}">
      <dgm:prSet/>
      <dgm:spPr>
        <a:xfrm rot="5400000">
          <a:off x="2969282" y="1084220"/>
          <a:ext cx="1186160" cy="1031959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srcRect/>
          <a:stretch>
            <a:fillRect l="-45000" r="-45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nl-BE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FBC6C26-6DED-43E2-899D-EDE19024B322}">
      <dgm:prSet phldrT="[Text]"/>
      <dgm:spPr>
        <a:xfrm>
          <a:off x="608111" y="1244351"/>
          <a:ext cx="1281052" cy="71169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endParaRPr lang="nl-BE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149FA5E-7EDA-40AE-B29F-08A593DF8FAF}" type="parTrans" cxnId="{00874A34-A2F9-437E-AF51-A3EC35F1B211}">
      <dgm:prSet/>
      <dgm:spPr/>
      <dgm:t>
        <a:bodyPr/>
        <a:lstStyle/>
        <a:p>
          <a:endParaRPr lang="nl-BE"/>
        </a:p>
      </dgm:t>
    </dgm:pt>
    <dgm:pt modelId="{E13CD07E-5FC3-4388-B7CB-200B6A205144}" type="sibTrans" cxnId="{00874A34-A2F9-437E-AF51-A3EC35F1B211}">
      <dgm:prSet/>
      <dgm:spPr/>
      <dgm:t>
        <a:bodyPr/>
        <a:lstStyle/>
        <a:p>
          <a:endParaRPr lang="nl-BE"/>
        </a:p>
      </dgm:t>
    </dgm:pt>
    <dgm:pt modelId="{ED154F74-BF0E-4D95-BA63-5C7EC2C8CBC5}">
      <dgm:prSet phldrT="[Text]"/>
      <dgm:spPr>
        <a:xfrm rot="5400000">
          <a:off x="2414159" y="2091033"/>
          <a:ext cx="1186160" cy="1031959"/>
        </a:xfrm>
        <a:prstGeom prst="hexagon">
          <a:avLst>
            <a:gd name="adj" fmla="val 25000"/>
            <a:gd name="vf" fmla="val 11547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nl-BE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future of the welfare state</a:t>
          </a:r>
        </a:p>
      </dgm:t>
    </dgm:pt>
    <dgm:pt modelId="{69653BFE-1858-40ED-923B-414316BF7C07}" type="parTrans" cxnId="{753E6C51-4226-4EEE-BAF7-40971B66AE16}">
      <dgm:prSet/>
      <dgm:spPr/>
      <dgm:t>
        <a:bodyPr/>
        <a:lstStyle/>
        <a:p>
          <a:endParaRPr lang="nl-BE"/>
        </a:p>
      </dgm:t>
    </dgm:pt>
    <dgm:pt modelId="{D39FAC6E-426E-4322-A3B6-0BECC0F19853}" type="sibTrans" cxnId="{753E6C51-4226-4EEE-BAF7-40971B66AE16}">
      <dgm:prSet/>
      <dgm:spPr>
        <a:xfrm rot="5400000">
          <a:off x="1299643" y="2091033"/>
          <a:ext cx="1186160" cy="1031959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rcRect/>
          <a:stretch>
            <a:fillRect l="-25000" r="-25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nl-BE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B3825B2-1C65-4958-8AA8-E969DEC3EAF2}">
      <dgm:prSet phldrT="[Text]"/>
      <dgm:spPr>
        <a:xfrm>
          <a:off x="3554533" y="2251164"/>
          <a:ext cx="1323754" cy="71169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endParaRPr lang="nl-BE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8CE1232-C613-4AA9-97AF-D121E33327F1}" type="parTrans" cxnId="{DBDD2239-8F31-493C-A79B-2C61C435E99D}">
      <dgm:prSet/>
      <dgm:spPr/>
      <dgm:t>
        <a:bodyPr/>
        <a:lstStyle/>
        <a:p>
          <a:endParaRPr lang="nl-BE"/>
        </a:p>
      </dgm:t>
    </dgm:pt>
    <dgm:pt modelId="{B210166C-B437-44CC-8C63-ADE255959A6B}" type="sibTrans" cxnId="{DBDD2239-8F31-493C-A79B-2C61C435E99D}">
      <dgm:prSet/>
      <dgm:spPr/>
      <dgm:t>
        <a:bodyPr/>
        <a:lstStyle/>
        <a:p>
          <a:endParaRPr lang="nl-BE"/>
        </a:p>
      </dgm:t>
    </dgm:pt>
    <dgm:pt modelId="{35F13240-DDFB-436D-9BD8-CA0C6D8BC82E}" type="pres">
      <dgm:prSet presAssocID="{571B2A16-090B-4DF4-B765-FE205962B6B5}" presName="Name0" presStyleCnt="0">
        <dgm:presLayoutVars>
          <dgm:chMax/>
          <dgm:chPref/>
          <dgm:dir/>
          <dgm:animLvl val="lvl"/>
        </dgm:presLayoutVars>
      </dgm:prSet>
      <dgm:spPr/>
    </dgm:pt>
    <dgm:pt modelId="{35372A51-F536-4CC4-91C8-7B51863C962E}" type="pres">
      <dgm:prSet presAssocID="{C3D16E28-14F1-48CA-ABA1-2437ED66AF82}" presName="composite" presStyleCnt="0"/>
      <dgm:spPr/>
    </dgm:pt>
    <dgm:pt modelId="{3C537DF6-B6CB-4270-991B-2ED4D1BC2959}" type="pres">
      <dgm:prSet presAssocID="{C3D16E28-14F1-48CA-ABA1-2437ED66AF82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F940703-CC17-4A5B-960A-6D6C64B267CB}" type="pres">
      <dgm:prSet presAssocID="{C3D16E28-14F1-48CA-ABA1-2437ED66AF82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31F24B2-6FC8-469B-9228-FFD00595FFC1}" type="pres">
      <dgm:prSet presAssocID="{C3D16E28-14F1-48CA-ABA1-2437ED66AF82}" presName="BalanceSpacing" presStyleCnt="0"/>
      <dgm:spPr/>
    </dgm:pt>
    <dgm:pt modelId="{06D852F6-9AE4-4CAB-A897-2965BDA4D979}" type="pres">
      <dgm:prSet presAssocID="{C3D16E28-14F1-48CA-ABA1-2437ED66AF82}" presName="BalanceSpacing1" presStyleCnt="0"/>
      <dgm:spPr/>
    </dgm:pt>
    <dgm:pt modelId="{10E4DBA4-FAB2-4013-B0A2-F52BC25EA083}" type="pres">
      <dgm:prSet presAssocID="{31D9CB4C-7510-4BFB-9BD2-0BAB41DCBD4B}" presName="Accent1Text" presStyleLbl="node1" presStyleIdx="1" presStyleCnt="6"/>
      <dgm:spPr/>
    </dgm:pt>
    <dgm:pt modelId="{8B500AA3-6498-46F7-AD57-09EF595B6BED}" type="pres">
      <dgm:prSet presAssocID="{31D9CB4C-7510-4BFB-9BD2-0BAB41DCBD4B}" presName="spaceBetweenRectangles" presStyleCnt="0"/>
      <dgm:spPr/>
    </dgm:pt>
    <dgm:pt modelId="{D8A7EEEF-08F8-48A8-B255-B6A176C1BA68}" type="pres">
      <dgm:prSet presAssocID="{24325CAB-9788-43BF-8F9A-516510A9FB9A}" presName="composite" presStyleCnt="0"/>
      <dgm:spPr/>
    </dgm:pt>
    <dgm:pt modelId="{189C2188-37B3-46E0-9C22-E66B99C17029}" type="pres">
      <dgm:prSet presAssocID="{24325CAB-9788-43BF-8F9A-516510A9FB9A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933D861F-F4B1-4994-A3F6-65E66552F558}" type="pres">
      <dgm:prSet presAssocID="{24325CAB-9788-43BF-8F9A-516510A9FB9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EA90F764-FCF9-4FD2-8F90-C3BB55F78654}" type="pres">
      <dgm:prSet presAssocID="{24325CAB-9788-43BF-8F9A-516510A9FB9A}" presName="BalanceSpacing" presStyleCnt="0"/>
      <dgm:spPr/>
    </dgm:pt>
    <dgm:pt modelId="{916914B6-31C9-4B87-B485-07D15CDF6689}" type="pres">
      <dgm:prSet presAssocID="{24325CAB-9788-43BF-8F9A-516510A9FB9A}" presName="BalanceSpacing1" presStyleCnt="0"/>
      <dgm:spPr/>
    </dgm:pt>
    <dgm:pt modelId="{95022B4B-51F3-43A4-B61B-29DC041519BB}" type="pres">
      <dgm:prSet presAssocID="{BF58B452-3954-4E4B-B85D-651D5E90BB7A}" presName="Accent1Text" presStyleLbl="node1" presStyleIdx="3" presStyleCnt="6"/>
      <dgm:spPr/>
    </dgm:pt>
    <dgm:pt modelId="{2C9DBC21-F2D2-47F5-882E-E524011BBD11}" type="pres">
      <dgm:prSet presAssocID="{BF58B452-3954-4E4B-B85D-651D5E90BB7A}" presName="spaceBetweenRectangles" presStyleCnt="0"/>
      <dgm:spPr/>
    </dgm:pt>
    <dgm:pt modelId="{1C284873-9FB7-45E8-91E5-C979EE738FBA}" type="pres">
      <dgm:prSet presAssocID="{ED154F74-BF0E-4D95-BA63-5C7EC2C8CBC5}" presName="composite" presStyleCnt="0"/>
      <dgm:spPr/>
    </dgm:pt>
    <dgm:pt modelId="{B92349F7-C335-4907-9C65-07909CC6A679}" type="pres">
      <dgm:prSet presAssocID="{ED154F74-BF0E-4D95-BA63-5C7EC2C8CBC5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5DDB1C10-69B3-4802-99E9-3B2B50A278BF}" type="pres">
      <dgm:prSet presAssocID="{ED154F74-BF0E-4D95-BA63-5C7EC2C8CBC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1BBF24F0-1A94-456C-B744-3CB8B9113DDD}" type="pres">
      <dgm:prSet presAssocID="{ED154F74-BF0E-4D95-BA63-5C7EC2C8CBC5}" presName="BalanceSpacing" presStyleCnt="0"/>
      <dgm:spPr/>
    </dgm:pt>
    <dgm:pt modelId="{E3EC0138-9A37-4454-A806-336DE06A1CC8}" type="pres">
      <dgm:prSet presAssocID="{ED154F74-BF0E-4D95-BA63-5C7EC2C8CBC5}" presName="BalanceSpacing1" presStyleCnt="0"/>
      <dgm:spPr/>
    </dgm:pt>
    <dgm:pt modelId="{D66F4102-FBBA-4A33-9EE6-9563B910A6A4}" type="pres">
      <dgm:prSet presAssocID="{D39FAC6E-426E-4322-A3B6-0BECC0F19853}" presName="Accent1Text" presStyleLbl="node1" presStyleIdx="5" presStyleCnt="6"/>
      <dgm:spPr/>
    </dgm:pt>
  </dgm:ptLst>
  <dgm:cxnLst>
    <dgm:cxn modelId="{DDEECA02-1028-49DB-8998-5738F757CF51}" type="presOf" srcId="{BF58B452-3954-4E4B-B85D-651D5E90BB7A}" destId="{95022B4B-51F3-43A4-B61B-29DC041519BB}" srcOrd="0" destOrd="0" presId="urn:microsoft.com/office/officeart/2008/layout/AlternatingHexagons"/>
    <dgm:cxn modelId="{D1BF0206-8A28-4D47-ABB2-9E16437B7A24}" type="presOf" srcId="{5B3825B2-1C65-4958-8AA8-E969DEC3EAF2}" destId="{5DDB1C10-69B3-4802-99E9-3B2B50A278BF}" srcOrd="0" destOrd="0" presId="urn:microsoft.com/office/officeart/2008/layout/AlternatingHexagons"/>
    <dgm:cxn modelId="{B33EB00A-2125-4061-81B3-834F6FE62BFA}" type="presOf" srcId="{96D94AFC-60D1-48C4-9EFE-E3024B5A2B28}" destId="{CF940703-CC17-4A5B-960A-6D6C64B267CB}" srcOrd="0" destOrd="0" presId="urn:microsoft.com/office/officeart/2008/layout/AlternatingHexagons"/>
    <dgm:cxn modelId="{F3FB0815-5409-4D45-9814-F842D57AF5AF}" type="presOf" srcId="{1FBC6C26-6DED-43E2-899D-EDE19024B322}" destId="{933D861F-F4B1-4994-A3F6-65E66552F558}" srcOrd="0" destOrd="0" presId="urn:microsoft.com/office/officeart/2008/layout/AlternatingHexagons"/>
    <dgm:cxn modelId="{FE8D6E1D-98F1-4C8E-AED7-8E9EA02B938B}" srcId="{571B2A16-090B-4DF4-B765-FE205962B6B5}" destId="{24325CAB-9788-43BF-8F9A-516510A9FB9A}" srcOrd="1" destOrd="0" parTransId="{7627AA27-CCAB-439D-92BF-010FCAD6B9D4}" sibTransId="{BF58B452-3954-4E4B-B85D-651D5E90BB7A}"/>
    <dgm:cxn modelId="{700BC81F-3167-4CBA-8FC3-092F6D4A01AF}" type="presOf" srcId="{C3D16E28-14F1-48CA-ABA1-2437ED66AF82}" destId="{3C537DF6-B6CB-4270-991B-2ED4D1BC2959}" srcOrd="0" destOrd="0" presId="urn:microsoft.com/office/officeart/2008/layout/AlternatingHexagons"/>
    <dgm:cxn modelId="{00874A34-A2F9-437E-AF51-A3EC35F1B211}" srcId="{24325CAB-9788-43BF-8F9A-516510A9FB9A}" destId="{1FBC6C26-6DED-43E2-899D-EDE19024B322}" srcOrd="0" destOrd="0" parTransId="{C149FA5E-7EDA-40AE-B29F-08A593DF8FAF}" sibTransId="{E13CD07E-5FC3-4388-B7CB-200B6A205144}"/>
    <dgm:cxn modelId="{DBDD2239-8F31-493C-A79B-2C61C435E99D}" srcId="{ED154F74-BF0E-4D95-BA63-5C7EC2C8CBC5}" destId="{5B3825B2-1C65-4958-8AA8-E969DEC3EAF2}" srcOrd="0" destOrd="0" parTransId="{38CE1232-C613-4AA9-97AF-D121E33327F1}" sibTransId="{B210166C-B437-44CC-8C63-ADE255959A6B}"/>
    <dgm:cxn modelId="{FB560640-BA5A-41AC-9784-CB75A3A7F0A8}" type="presOf" srcId="{24325CAB-9788-43BF-8F9A-516510A9FB9A}" destId="{189C2188-37B3-46E0-9C22-E66B99C17029}" srcOrd="0" destOrd="0" presId="urn:microsoft.com/office/officeart/2008/layout/AlternatingHexagons"/>
    <dgm:cxn modelId="{CB57BA5D-4E6E-45D1-B593-279EC526D46D}" srcId="{C3D16E28-14F1-48CA-ABA1-2437ED66AF82}" destId="{96D94AFC-60D1-48C4-9EFE-E3024B5A2B28}" srcOrd="0" destOrd="0" parTransId="{72E3174A-0F59-4C14-AB97-5FB955427E45}" sibTransId="{F185C532-92DF-43C9-9F88-DE303A3E41D2}"/>
    <dgm:cxn modelId="{CEC67342-961D-465A-81C8-283BBCFBB76F}" type="presOf" srcId="{571B2A16-090B-4DF4-B765-FE205962B6B5}" destId="{35F13240-DDFB-436D-9BD8-CA0C6D8BC82E}" srcOrd="0" destOrd="0" presId="urn:microsoft.com/office/officeart/2008/layout/AlternatingHexagons"/>
    <dgm:cxn modelId="{0388EE6C-5D8E-4BC1-BDF8-31D5FFA5BEF6}" type="presOf" srcId="{D39FAC6E-426E-4322-A3B6-0BECC0F19853}" destId="{D66F4102-FBBA-4A33-9EE6-9563B910A6A4}" srcOrd="0" destOrd="0" presId="urn:microsoft.com/office/officeart/2008/layout/AlternatingHexagons"/>
    <dgm:cxn modelId="{A35EF26D-4C08-4754-A550-8A0F9955DAF2}" srcId="{571B2A16-090B-4DF4-B765-FE205962B6B5}" destId="{C3D16E28-14F1-48CA-ABA1-2437ED66AF82}" srcOrd="0" destOrd="0" parTransId="{3C152D26-7025-4007-AAAF-1B5A8E98D108}" sibTransId="{31D9CB4C-7510-4BFB-9BD2-0BAB41DCBD4B}"/>
    <dgm:cxn modelId="{753E6C51-4226-4EEE-BAF7-40971B66AE16}" srcId="{571B2A16-090B-4DF4-B765-FE205962B6B5}" destId="{ED154F74-BF0E-4D95-BA63-5C7EC2C8CBC5}" srcOrd="2" destOrd="0" parTransId="{69653BFE-1858-40ED-923B-414316BF7C07}" sibTransId="{D39FAC6E-426E-4322-A3B6-0BECC0F19853}"/>
    <dgm:cxn modelId="{77E487AF-B294-4D32-BA94-D80C60CA63A5}" type="presOf" srcId="{ED154F74-BF0E-4D95-BA63-5C7EC2C8CBC5}" destId="{B92349F7-C335-4907-9C65-07909CC6A679}" srcOrd="0" destOrd="0" presId="urn:microsoft.com/office/officeart/2008/layout/AlternatingHexagons"/>
    <dgm:cxn modelId="{69EE14E3-E94F-4F8F-AF3A-90F96A739FB4}" type="presOf" srcId="{31D9CB4C-7510-4BFB-9BD2-0BAB41DCBD4B}" destId="{10E4DBA4-FAB2-4013-B0A2-F52BC25EA083}" srcOrd="0" destOrd="0" presId="urn:microsoft.com/office/officeart/2008/layout/AlternatingHexagons"/>
    <dgm:cxn modelId="{446ECECE-C18F-48E7-8D1E-655BB93DC68A}" type="presParOf" srcId="{35F13240-DDFB-436D-9BD8-CA0C6D8BC82E}" destId="{35372A51-F536-4CC4-91C8-7B51863C962E}" srcOrd="0" destOrd="0" presId="urn:microsoft.com/office/officeart/2008/layout/AlternatingHexagons"/>
    <dgm:cxn modelId="{279DABA7-46F3-4446-AE7D-A05A468A2EC6}" type="presParOf" srcId="{35372A51-F536-4CC4-91C8-7B51863C962E}" destId="{3C537DF6-B6CB-4270-991B-2ED4D1BC2959}" srcOrd="0" destOrd="0" presId="urn:microsoft.com/office/officeart/2008/layout/AlternatingHexagons"/>
    <dgm:cxn modelId="{47C6DBDF-3DD3-4625-8691-84D6547255E6}" type="presParOf" srcId="{35372A51-F536-4CC4-91C8-7B51863C962E}" destId="{CF940703-CC17-4A5B-960A-6D6C64B267CB}" srcOrd="1" destOrd="0" presId="urn:microsoft.com/office/officeart/2008/layout/AlternatingHexagons"/>
    <dgm:cxn modelId="{FD1008B7-D2F6-48E1-93F9-AB3CA2C8E095}" type="presParOf" srcId="{35372A51-F536-4CC4-91C8-7B51863C962E}" destId="{A31F24B2-6FC8-469B-9228-FFD00595FFC1}" srcOrd="2" destOrd="0" presId="urn:microsoft.com/office/officeart/2008/layout/AlternatingHexagons"/>
    <dgm:cxn modelId="{16145D7A-7666-41A9-9876-E7827975B202}" type="presParOf" srcId="{35372A51-F536-4CC4-91C8-7B51863C962E}" destId="{06D852F6-9AE4-4CAB-A897-2965BDA4D979}" srcOrd="3" destOrd="0" presId="urn:microsoft.com/office/officeart/2008/layout/AlternatingHexagons"/>
    <dgm:cxn modelId="{DA1D9902-550E-4244-AB81-8EB0A348C709}" type="presParOf" srcId="{35372A51-F536-4CC4-91C8-7B51863C962E}" destId="{10E4DBA4-FAB2-4013-B0A2-F52BC25EA083}" srcOrd="4" destOrd="0" presId="urn:microsoft.com/office/officeart/2008/layout/AlternatingHexagons"/>
    <dgm:cxn modelId="{C181C733-7CDA-4F1E-971E-D8C92C3D5313}" type="presParOf" srcId="{35F13240-DDFB-436D-9BD8-CA0C6D8BC82E}" destId="{8B500AA3-6498-46F7-AD57-09EF595B6BED}" srcOrd="1" destOrd="0" presId="urn:microsoft.com/office/officeart/2008/layout/AlternatingHexagons"/>
    <dgm:cxn modelId="{AF8E39A8-CA38-4C13-80DD-D40E6C25814D}" type="presParOf" srcId="{35F13240-DDFB-436D-9BD8-CA0C6D8BC82E}" destId="{D8A7EEEF-08F8-48A8-B255-B6A176C1BA68}" srcOrd="2" destOrd="0" presId="urn:microsoft.com/office/officeart/2008/layout/AlternatingHexagons"/>
    <dgm:cxn modelId="{8C3690FA-C56F-4686-AA8A-8DA6252D4FC4}" type="presParOf" srcId="{D8A7EEEF-08F8-48A8-B255-B6A176C1BA68}" destId="{189C2188-37B3-46E0-9C22-E66B99C17029}" srcOrd="0" destOrd="0" presId="urn:microsoft.com/office/officeart/2008/layout/AlternatingHexagons"/>
    <dgm:cxn modelId="{E68222D3-BC4A-4E7B-AA1D-07558455FACB}" type="presParOf" srcId="{D8A7EEEF-08F8-48A8-B255-B6A176C1BA68}" destId="{933D861F-F4B1-4994-A3F6-65E66552F558}" srcOrd="1" destOrd="0" presId="urn:microsoft.com/office/officeart/2008/layout/AlternatingHexagons"/>
    <dgm:cxn modelId="{95418FFE-7D87-47D3-BC99-DBA3275D3855}" type="presParOf" srcId="{D8A7EEEF-08F8-48A8-B255-B6A176C1BA68}" destId="{EA90F764-FCF9-4FD2-8F90-C3BB55F78654}" srcOrd="2" destOrd="0" presId="urn:microsoft.com/office/officeart/2008/layout/AlternatingHexagons"/>
    <dgm:cxn modelId="{B919F3C7-A8CD-4720-9FC2-CA1AF74D1AAE}" type="presParOf" srcId="{D8A7EEEF-08F8-48A8-B255-B6A176C1BA68}" destId="{916914B6-31C9-4B87-B485-07D15CDF6689}" srcOrd="3" destOrd="0" presId="urn:microsoft.com/office/officeart/2008/layout/AlternatingHexagons"/>
    <dgm:cxn modelId="{DC2A5E03-8903-48BE-A92E-10B693BB6E9C}" type="presParOf" srcId="{D8A7EEEF-08F8-48A8-B255-B6A176C1BA68}" destId="{95022B4B-51F3-43A4-B61B-29DC041519BB}" srcOrd="4" destOrd="0" presId="urn:microsoft.com/office/officeart/2008/layout/AlternatingHexagons"/>
    <dgm:cxn modelId="{0924DBBD-5ABD-470D-A9E0-483F841B5F0E}" type="presParOf" srcId="{35F13240-DDFB-436D-9BD8-CA0C6D8BC82E}" destId="{2C9DBC21-F2D2-47F5-882E-E524011BBD11}" srcOrd="3" destOrd="0" presId="urn:microsoft.com/office/officeart/2008/layout/AlternatingHexagons"/>
    <dgm:cxn modelId="{B62C0C53-B281-4C23-8794-CF9B230DA0E7}" type="presParOf" srcId="{35F13240-DDFB-436D-9BD8-CA0C6D8BC82E}" destId="{1C284873-9FB7-45E8-91E5-C979EE738FBA}" srcOrd="4" destOrd="0" presId="urn:microsoft.com/office/officeart/2008/layout/AlternatingHexagons"/>
    <dgm:cxn modelId="{353B064F-4366-4257-A3F3-12474A40134C}" type="presParOf" srcId="{1C284873-9FB7-45E8-91E5-C979EE738FBA}" destId="{B92349F7-C335-4907-9C65-07909CC6A679}" srcOrd="0" destOrd="0" presId="urn:microsoft.com/office/officeart/2008/layout/AlternatingHexagons"/>
    <dgm:cxn modelId="{3A01B7D3-732F-4DA9-B9F6-85FF893E85E6}" type="presParOf" srcId="{1C284873-9FB7-45E8-91E5-C979EE738FBA}" destId="{5DDB1C10-69B3-4802-99E9-3B2B50A278BF}" srcOrd="1" destOrd="0" presId="urn:microsoft.com/office/officeart/2008/layout/AlternatingHexagons"/>
    <dgm:cxn modelId="{FB5275DA-D044-43F3-B435-8A2754ED9320}" type="presParOf" srcId="{1C284873-9FB7-45E8-91E5-C979EE738FBA}" destId="{1BBF24F0-1A94-456C-B744-3CB8B9113DDD}" srcOrd="2" destOrd="0" presId="urn:microsoft.com/office/officeart/2008/layout/AlternatingHexagons"/>
    <dgm:cxn modelId="{87D65D2B-0661-4F28-BDB0-B9F0315038B9}" type="presParOf" srcId="{1C284873-9FB7-45E8-91E5-C979EE738FBA}" destId="{E3EC0138-9A37-4454-A806-336DE06A1CC8}" srcOrd="3" destOrd="0" presId="urn:microsoft.com/office/officeart/2008/layout/AlternatingHexagons"/>
    <dgm:cxn modelId="{E6C5FDEA-197F-4E65-BAF7-CA4A5AA68818}" type="presParOf" srcId="{1C284873-9FB7-45E8-91E5-C979EE738FBA}" destId="{D66F4102-FBBA-4A33-9EE6-9563B910A6A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C7F02-5C6A-4F10-BB71-9ACBAFEB4B67}">
      <dsp:nvSpPr>
        <dsp:cNvPr id="0" name=""/>
        <dsp:cNvSpPr/>
      </dsp:nvSpPr>
      <dsp:spPr>
        <a:xfrm>
          <a:off x="2856585" y="2477109"/>
          <a:ext cx="3027578" cy="3027578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>
              <a:latin typeface="Calibri" panose="020F0502020204030204"/>
              <a:ea typeface="+mn-ea"/>
              <a:cs typeface="+mn-cs"/>
            </a:rPr>
            <a:t>welfare</a:t>
          </a:r>
        </a:p>
      </dsp:txBody>
      <dsp:txXfrm>
        <a:off x="3465263" y="3186305"/>
        <a:ext cx="1810222" cy="1556237"/>
      </dsp:txXfrm>
    </dsp:sp>
    <dsp:sp modelId="{9B914D50-CA9F-48AF-9676-635139DD09C9}">
      <dsp:nvSpPr>
        <dsp:cNvPr id="0" name=""/>
        <dsp:cNvSpPr/>
      </dsp:nvSpPr>
      <dsp:spPr>
        <a:xfrm>
          <a:off x="1095085" y="1761500"/>
          <a:ext cx="2201875" cy="2201875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>
              <a:latin typeface="Calibri" panose="020F0502020204030204"/>
              <a:ea typeface="+mn-ea"/>
              <a:cs typeface="+mn-cs"/>
            </a:rPr>
            <a:t>redistribution</a:t>
          </a:r>
        </a:p>
      </dsp:txBody>
      <dsp:txXfrm>
        <a:off x="1649414" y="2319179"/>
        <a:ext cx="1093217" cy="1086517"/>
      </dsp:txXfrm>
    </dsp:sp>
    <dsp:sp modelId="{74927405-777A-4C47-9F64-547C089A682F}">
      <dsp:nvSpPr>
        <dsp:cNvPr id="0" name=""/>
        <dsp:cNvSpPr/>
      </dsp:nvSpPr>
      <dsp:spPr>
        <a:xfrm rot="20700000">
          <a:off x="2328360" y="242430"/>
          <a:ext cx="2157388" cy="2157388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>
              <a:latin typeface="Calibri" panose="020F0502020204030204"/>
              <a:ea typeface="+mn-ea"/>
              <a:cs typeface="+mn-cs"/>
            </a:rPr>
            <a:t>well-being</a:t>
          </a:r>
        </a:p>
      </dsp:txBody>
      <dsp:txXfrm rot="-20700000">
        <a:off x="2801538" y="715609"/>
        <a:ext cx="1211031" cy="1211031"/>
      </dsp:txXfrm>
    </dsp:sp>
    <dsp:sp modelId="{A6032F18-49AF-4FD4-B759-672142D84E92}">
      <dsp:nvSpPr>
        <dsp:cNvPr id="0" name=""/>
        <dsp:cNvSpPr/>
      </dsp:nvSpPr>
      <dsp:spPr>
        <a:xfrm>
          <a:off x="2638435" y="2011873"/>
          <a:ext cx="3875300" cy="3875300"/>
        </a:xfrm>
        <a:prstGeom prst="circularArrow">
          <a:avLst>
            <a:gd name="adj1" fmla="val 4687"/>
            <a:gd name="adj2" fmla="val 299029"/>
            <a:gd name="adj3" fmla="val 2519837"/>
            <a:gd name="adj4" fmla="val 15853391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90216E-7A21-48FD-8BA8-B1A0A581A93A}">
      <dsp:nvSpPr>
        <dsp:cNvPr id="0" name=""/>
        <dsp:cNvSpPr/>
      </dsp:nvSpPr>
      <dsp:spPr>
        <a:xfrm>
          <a:off x="705137" y="1268684"/>
          <a:ext cx="2815647" cy="281564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0AE407-5C7E-41B4-B236-C6E571FA5F61}">
      <dsp:nvSpPr>
        <dsp:cNvPr id="0" name=""/>
        <dsp:cNvSpPr/>
      </dsp:nvSpPr>
      <dsp:spPr>
        <a:xfrm>
          <a:off x="1829334" y="-235741"/>
          <a:ext cx="3035835" cy="303583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5ED26-4B53-4076-A621-C330A3FA27B8}">
      <dsp:nvSpPr>
        <dsp:cNvPr id="0" name=""/>
        <dsp:cNvSpPr/>
      </dsp:nvSpPr>
      <dsp:spPr>
        <a:xfrm>
          <a:off x="3491654" y="2704356"/>
          <a:ext cx="1910264" cy="1646981"/>
        </a:xfrm>
        <a:prstGeom prst="hexagon">
          <a:avLst>
            <a:gd name="adj" fmla="val 25000"/>
            <a:gd name="vf" fmla="val 11547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1750" rIns="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"one leader!"</a:t>
          </a:r>
        </a:p>
      </dsp:txBody>
      <dsp:txXfrm>
        <a:off x="3788091" y="2959937"/>
        <a:ext cx="1317390" cy="1135819"/>
      </dsp:txXfrm>
    </dsp:sp>
    <dsp:sp modelId="{5EC0B1ED-59CC-4C17-ACD1-6523B1414255}">
      <dsp:nvSpPr>
        <dsp:cNvPr id="0" name=""/>
        <dsp:cNvSpPr/>
      </dsp:nvSpPr>
      <dsp:spPr>
        <a:xfrm>
          <a:off x="3541280" y="3431465"/>
          <a:ext cx="223657" cy="192764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75F54C-08FB-46E0-92AE-28873E1E309B}">
      <dsp:nvSpPr>
        <dsp:cNvPr id="0" name=""/>
        <dsp:cNvSpPr/>
      </dsp:nvSpPr>
      <dsp:spPr>
        <a:xfrm>
          <a:off x="1858752" y="1838785"/>
          <a:ext cx="1910264" cy="164698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8568CB-1FF6-4210-9A2B-B33232B3170F}">
      <dsp:nvSpPr>
        <dsp:cNvPr id="0" name=""/>
        <dsp:cNvSpPr/>
      </dsp:nvSpPr>
      <dsp:spPr>
        <a:xfrm>
          <a:off x="3159227" y="3249144"/>
          <a:ext cx="223657" cy="192764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282A5E-ED4C-43B0-A8C9-2D08BBB8DA6B}">
      <dsp:nvSpPr>
        <dsp:cNvPr id="0" name=""/>
        <dsp:cNvSpPr/>
      </dsp:nvSpPr>
      <dsp:spPr>
        <a:xfrm>
          <a:off x="5119118" y="1800148"/>
          <a:ext cx="1910264" cy="1646981"/>
        </a:xfrm>
        <a:prstGeom prst="hexagon">
          <a:avLst>
            <a:gd name="adj" fmla="val 25000"/>
            <a:gd name="vf" fmla="val 11547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1750" rIns="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"the elite betrays you"</a:t>
          </a:r>
        </a:p>
      </dsp:txBody>
      <dsp:txXfrm>
        <a:off x="5415555" y="2055729"/>
        <a:ext cx="1317390" cy="1135819"/>
      </dsp:txXfrm>
    </dsp:sp>
    <dsp:sp modelId="{96C52BBE-7C27-4836-B6E3-BECBF5234B0E}">
      <dsp:nvSpPr>
        <dsp:cNvPr id="0" name=""/>
        <dsp:cNvSpPr/>
      </dsp:nvSpPr>
      <dsp:spPr>
        <a:xfrm>
          <a:off x="6425032" y="3227822"/>
          <a:ext cx="223657" cy="192764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8F87A9-2BEA-4208-99C6-6BBA251951AD}">
      <dsp:nvSpPr>
        <dsp:cNvPr id="0" name=""/>
        <dsp:cNvSpPr/>
      </dsp:nvSpPr>
      <dsp:spPr>
        <a:xfrm>
          <a:off x="6662225" y="2656742"/>
          <a:ext cx="1910264" cy="164698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rcRect/>
          <a:stretch>
            <a:fillRect l="-27000" r="-27000"/>
          </a:stretch>
        </a:blip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3ED1A5-01C9-4C78-837A-0E7227BF77FA}">
      <dsp:nvSpPr>
        <dsp:cNvPr id="0" name=""/>
        <dsp:cNvSpPr/>
      </dsp:nvSpPr>
      <dsp:spPr>
        <a:xfrm>
          <a:off x="6796208" y="3431465"/>
          <a:ext cx="223657" cy="192764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D3E79-EA31-4171-B303-F81780660D2C}">
      <dsp:nvSpPr>
        <dsp:cNvPr id="0" name=""/>
        <dsp:cNvSpPr/>
      </dsp:nvSpPr>
      <dsp:spPr>
        <a:xfrm>
          <a:off x="3491654" y="899856"/>
          <a:ext cx="1910264" cy="1646981"/>
        </a:xfrm>
        <a:prstGeom prst="hexagon">
          <a:avLst>
            <a:gd name="adj" fmla="val 25000"/>
            <a:gd name="vf" fmla="val 11547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1750" rIns="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"the system is rotten"</a:t>
          </a:r>
        </a:p>
      </dsp:txBody>
      <dsp:txXfrm>
        <a:off x="3788091" y="1155437"/>
        <a:ext cx="1317390" cy="1135819"/>
      </dsp:txXfrm>
    </dsp:sp>
    <dsp:sp modelId="{CC3DB113-D608-4132-AC0E-3E518AB81527}">
      <dsp:nvSpPr>
        <dsp:cNvPr id="0" name=""/>
        <dsp:cNvSpPr/>
      </dsp:nvSpPr>
      <dsp:spPr>
        <a:xfrm>
          <a:off x="4786691" y="935537"/>
          <a:ext cx="223657" cy="192764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4D6317-5637-4106-880A-1664625CDFE7}">
      <dsp:nvSpPr>
        <dsp:cNvPr id="0" name=""/>
        <dsp:cNvSpPr/>
      </dsp:nvSpPr>
      <dsp:spPr>
        <a:xfrm>
          <a:off x="5119118" y="0"/>
          <a:ext cx="1910264" cy="164698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rcRect/>
          <a:stretch>
            <a:fillRect l="-15000" r="-15000"/>
          </a:stretch>
        </a:blip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AF450-0E38-4CA6-8CB3-854FDFDE6064}">
      <dsp:nvSpPr>
        <dsp:cNvPr id="0" name=""/>
        <dsp:cNvSpPr/>
      </dsp:nvSpPr>
      <dsp:spPr>
        <a:xfrm>
          <a:off x="5175543" y="723192"/>
          <a:ext cx="223657" cy="192764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37DF6-B6CB-4270-991B-2ED4D1BC2959}">
      <dsp:nvSpPr>
        <dsp:cNvPr id="0" name=""/>
        <dsp:cNvSpPr/>
      </dsp:nvSpPr>
      <dsp:spPr>
        <a:xfrm rot="5400000">
          <a:off x="3455589" y="100876"/>
          <a:ext cx="1535138" cy="1335570"/>
        </a:xfrm>
        <a:prstGeom prst="hexagon">
          <a:avLst>
            <a:gd name="adj" fmla="val 25000"/>
            <a:gd name="vf" fmla="val 11547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true to our values</a:t>
          </a:r>
        </a:p>
      </dsp:txBody>
      <dsp:txXfrm rot="-5400000">
        <a:off x="3763499" y="240318"/>
        <a:ext cx="919318" cy="1056686"/>
      </dsp:txXfrm>
    </dsp:sp>
    <dsp:sp modelId="{CF940703-CC17-4A5B-960A-6D6C64B267CB}">
      <dsp:nvSpPr>
        <dsp:cNvPr id="0" name=""/>
        <dsp:cNvSpPr/>
      </dsp:nvSpPr>
      <dsp:spPr>
        <a:xfrm>
          <a:off x="4931472" y="308119"/>
          <a:ext cx="1713214" cy="921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3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931472" y="308119"/>
        <a:ext cx="1713214" cy="921083"/>
      </dsp:txXfrm>
    </dsp:sp>
    <dsp:sp modelId="{10E4DBA4-FAB2-4013-B0A2-F52BC25EA083}">
      <dsp:nvSpPr>
        <dsp:cNvPr id="0" name=""/>
        <dsp:cNvSpPr/>
      </dsp:nvSpPr>
      <dsp:spPr>
        <a:xfrm rot="5400000">
          <a:off x="2013173" y="100876"/>
          <a:ext cx="1535138" cy="1335570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rcRect/>
          <a:stretch>
            <a:fillRect l="-4000" r="-4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36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2321083" y="240318"/>
        <a:ext cx="919318" cy="1056686"/>
      </dsp:txXfrm>
    </dsp:sp>
    <dsp:sp modelId="{189C2188-37B3-46E0-9C22-E66B99C17029}">
      <dsp:nvSpPr>
        <dsp:cNvPr id="0" name=""/>
        <dsp:cNvSpPr/>
      </dsp:nvSpPr>
      <dsp:spPr>
        <a:xfrm rot="5400000">
          <a:off x="2731618" y="1403902"/>
          <a:ext cx="1535138" cy="1335570"/>
        </a:xfrm>
        <a:prstGeom prst="hexagon">
          <a:avLst>
            <a:gd name="adj" fmla="val 25000"/>
            <a:gd name="vf" fmla="val 11547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the essence for the </a:t>
          </a:r>
          <a:r>
            <a:rPr lang="nl-BE" sz="1300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labour</a:t>
          </a:r>
          <a:r>
            <a:rPr lang="nl-BE" sz="13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nl-BE" sz="1300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movement</a:t>
          </a:r>
          <a:endParaRPr lang="nl-BE" sz="13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3039528" y="1543344"/>
        <a:ext cx="919318" cy="1056686"/>
      </dsp:txXfrm>
    </dsp:sp>
    <dsp:sp modelId="{933D861F-F4B1-4994-A3F6-65E66552F558}">
      <dsp:nvSpPr>
        <dsp:cNvPr id="0" name=""/>
        <dsp:cNvSpPr/>
      </dsp:nvSpPr>
      <dsp:spPr>
        <a:xfrm>
          <a:off x="1118187" y="1611145"/>
          <a:ext cx="1657949" cy="921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3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118187" y="1611145"/>
        <a:ext cx="1657949" cy="921083"/>
      </dsp:txXfrm>
    </dsp:sp>
    <dsp:sp modelId="{95022B4B-51F3-43A4-B61B-29DC041519BB}">
      <dsp:nvSpPr>
        <dsp:cNvPr id="0" name=""/>
        <dsp:cNvSpPr/>
      </dsp:nvSpPr>
      <dsp:spPr>
        <a:xfrm rot="5400000">
          <a:off x="4174034" y="1403902"/>
          <a:ext cx="1535138" cy="1335570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srcRect/>
          <a:stretch>
            <a:fillRect l="-45000" r="-45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36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4481944" y="1543344"/>
        <a:ext cx="919318" cy="1056686"/>
      </dsp:txXfrm>
    </dsp:sp>
    <dsp:sp modelId="{B92349F7-C335-4907-9C65-07909CC6A679}">
      <dsp:nvSpPr>
        <dsp:cNvPr id="0" name=""/>
        <dsp:cNvSpPr/>
      </dsp:nvSpPr>
      <dsp:spPr>
        <a:xfrm rot="5400000">
          <a:off x="3455589" y="2706927"/>
          <a:ext cx="1535138" cy="1335570"/>
        </a:xfrm>
        <a:prstGeom prst="hexagon">
          <a:avLst>
            <a:gd name="adj" fmla="val 25000"/>
            <a:gd name="vf" fmla="val 11547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future of the welfare state</a:t>
          </a:r>
        </a:p>
      </dsp:txBody>
      <dsp:txXfrm rot="-5400000">
        <a:off x="3763499" y="2846369"/>
        <a:ext cx="919318" cy="1056686"/>
      </dsp:txXfrm>
    </dsp:sp>
    <dsp:sp modelId="{5DDB1C10-69B3-4802-99E9-3B2B50A278BF}">
      <dsp:nvSpPr>
        <dsp:cNvPr id="0" name=""/>
        <dsp:cNvSpPr/>
      </dsp:nvSpPr>
      <dsp:spPr>
        <a:xfrm>
          <a:off x="4931472" y="2914171"/>
          <a:ext cx="1713214" cy="921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3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931472" y="2914171"/>
        <a:ext cx="1713214" cy="921083"/>
      </dsp:txXfrm>
    </dsp:sp>
    <dsp:sp modelId="{D66F4102-FBBA-4A33-9EE6-9563B910A6A4}">
      <dsp:nvSpPr>
        <dsp:cNvPr id="0" name=""/>
        <dsp:cNvSpPr/>
      </dsp:nvSpPr>
      <dsp:spPr>
        <a:xfrm rot="5400000">
          <a:off x="2013173" y="2706927"/>
          <a:ext cx="1535138" cy="1335570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rcRect/>
          <a:stretch>
            <a:fillRect l="-25000" r="-25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36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2321083" y="2846369"/>
        <a:ext cx="919318" cy="1056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5E0EF-0304-479D-FFAA-5C67EB7FE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740C06-46BA-F094-4E9E-05031A2E5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7368F-DD63-3219-793E-A7E316C4B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5A89-D5B5-4FFD-AEA7-D32A3BA772C5}" type="datetimeFigureOut">
              <a:rPr lang="nl-BE" smtClean="0"/>
              <a:t>19/03/2024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0672A-AAE5-B91C-D37F-8807B1936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D447E-81DE-E8FE-AEBF-16089C964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770D-E502-47CD-AE30-91B4398632D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3369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77E0A-6A13-C787-2475-8577CA156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DB6687-3C65-CDF9-A46D-5E18D6C6C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772B9-9B47-9C38-1DA5-91A59A4CE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5A89-D5B5-4FFD-AEA7-D32A3BA772C5}" type="datetimeFigureOut">
              <a:rPr lang="nl-BE" smtClean="0"/>
              <a:t>19/03/2024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F2DB5-BEFB-4DB5-C92E-5C66E42BB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3CE4B-669C-BA16-B8B3-7A83A2971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770D-E502-47CD-AE30-91B4398632D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609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FA1715-E5F9-197C-4A98-69199DFAE4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37E2C7-22B1-6BDD-1C56-48914A71B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12E2F-5285-F84D-AC48-28D39CCF3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5A89-D5B5-4FFD-AEA7-D32A3BA772C5}" type="datetimeFigureOut">
              <a:rPr lang="nl-BE" smtClean="0"/>
              <a:t>19/03/2024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FCFA8-7210-5801-9930-879C652DD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6D7C3-D93A-5898-104F-7DBDA5B94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770D-E502-47CD-AE30-91B4398632D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8885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9AF4C-FE56-D97E-576C-B27116E95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5215A-65FE-BE9C-E5BB-B368A34B3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7879D-E01D-94F6-7907-65E8F411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5A89-D5B5-4FFD-AEA7-D32A3BA772C5}" type="datetimeFigureOut">
              <a:rPr lang="nl-BE" smtClean="0"/>
              <a:t>19/03/2024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D82F5-E815-011B-D4F2-1BDAEA6AF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31856-E8A1-A78A-A48B-7A563DB44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770D-E502-47CD-AE30-91B4398632D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461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E4C50-2BBD-F69C-9E96-5C8894A09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B5906-AEFC-12BA-8F77-A59300475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C6525-48B6-F809-2E6D-838A6A83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5A89-D5B5-4FFD-AEA7-D32A3BA772C5}" type="datetimeFigureOut">
              <a:rPr lang="nl-BE" smtClean="0"/>
              <a:t>19/03/2024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BA02D-E100-EB2F-827E-BFFA45037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0B3F4-9315-8DB8-1F19-B512A100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770D-E502-47CD-AE30-91B4398632D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9340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F4456-C1CB-D964-A705-FA1F9C5A7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A069D-90A6-B302-5AFC-708FAF2D8F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A96376-3621-23BC-77FD-056D935DE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B7F5B-4D61-E6FC-6521-7C0235E6A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5A89-D5B5-4FFD-AEA7-D32A3BA772C5}" type="datetimeFigureOut">
              <a:rPr lang="nl-BE" smtClean="0"/>
              <a:t>19/03/2024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90A7AF-26E7-BC3D-817B-C5ADD8DE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28EE2-F380-72F3-2411-DB1930F31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770D-E502-47CD-AE30-91B4398632D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3015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6859B-D6E9-C53A-3A48-A97F8AAA6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78E91-B8F0-D32E-81A7-20192FCFD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F84748-7E36-0AF9-7610-16A4B64B0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827B21-5BFC-BC0E-27D4-A802366A74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A3A3C3-DF05-08C9-138F-CEE4F9071D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586777-8601-547F-6D7B-BC7918769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5A89-D5B5-4FFD-AEA7-D32A3BA772C5}" type="datetimeFigureOut">
              <a:rPr lang="nl-BE" smtClean="0"/>
              <a:t>19/03/2024</a:t>
            </a:fld>
            <a:endParaRPr lang="nl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92BB3F-3ED9-E50E-D375-63F639B5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A50962-8DB2-F34C-0957-5B7F00D7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770D-E502-47CD-AE30-91B4398632D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076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07285-EFD8-4DBC-FAEC-7B3FF534A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B5F773-E001-EDE0-1BB2-5A3FAB292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5A89-D5B5-4FFD-AEA7-D32A3BA772C5}" type="datetimeFigureOut">
              <a:rPr lang="nl-BE" smtClean="0"/>
              <a:t>19/03/2024</a:t>
            </a:fld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EA65CC-B6D1-6DB5-D408-15A4DEF15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B1993-CB15-4462-BE79-56BF43BA9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770D-E502-47CD-AE30-91B4398632D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1246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35E1E8-A7C6-3641-8087-BD140F60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5A89-D5B5-4FFD-AEA7-D32A3BA772C5}" type="datetimeFigureOut">
              <a:rPr lang="nl-BE" smtClean="0"/>
              <a:t>19/03/2024</a:t>
            </a:fld>
            <a:endParaRPr lang="nl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C238FB-A282-F67C-8E6B-EECBB7DAF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32AD7-945F-F238-0C38-5D9A541F5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770D-E502-47CD-AE30-91B4398632D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8201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9FCD1-5DE4-EB2C-7983-276562181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DCC76-6170-AD0A-2ACF-B575140D9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C79220-3C0F-41C9-FD83-EF9413E11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9FBEC-0651-84C7-401B-57AF5EF3D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5A89-D5B5-4FFD-AEA7-D32A3BA772C5}" type="datetimeFigureOut">
              <a:rPr lang="nl-BE" smtClean="0"/>
              <a:t>19/03/2024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FEA20-16D1-A39D-9B87-4530513F1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74088-5552-6965-C74E-469161600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770D-E502-47CD-AE30-91B4398632D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3799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68A5E-A69A-74BD-2BCD-D149F88FB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ACF66C-0973-2CAB-16A4-0E88D44D13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17AE95-E258-A4A3-5B39-07B812D55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F68EA-E046-5F6E-A2F4-9AB00407D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5A89-D5B5-4FFD-AEA7-D32A3BA772C5}" type="datetimeFigureOut">
              <a:rPr lang="nl-BE" smtClean="0"/>
              <a:t>19/03/2024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BAB15E-2BCE-13A2-CEE6-6648284DA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F4D90C-13AC-040C-0EAC-25F42BFD6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770D-E502-47CD-AE30-91B4398632D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018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267CF-16B4-6709-AA1D-FFF2AA885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7CB84-1950-3553-30C0-C6F5759FE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C964A-30DF-477A-CE22-4414C40BB5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D5A89-D5B5-4FFD-AEA7-D32A3BA772C5}" type="datetimeFigureOut">
              <a:rPr lang="nl-BE" smtClean="0"/>
              <a:t>19/03/2024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A8635-CA41-6FEE-6AA6-5214CA8FD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1F3B5-B1C4-8E79-BF61-DA9FB5217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C770D-E502-47CD-AE30-91B4398632D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006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DB6DB5-25A8-48A5-8560-87C6D036F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208" y="857251"/>
            <a:ext cx="4747280" cy="3098061"/>
          </a:xfrm>
        </p:spPr>
        <p:txBody>
          <a:bodyPr anchor="b">
            <a:normAutofit/>
          </a:bodyPr>
          <a:lstStyle/>
          <a:p>
            <a:pPr algn="l"/>
            <a:r>
              <a:rPr lang="nl-BE" sz="4800">
                <a:solidFill>
                  <a:srgbClr val="FFFFFF"/>
                </a:solidFill>
              </a:rPr>
              <a:t>EZA Conference</a:t>
            </a: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D27F56-5467-D5FD-878C-1E78F24D9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208" y="4756265"/>
            <a:ext cx="4393278" cy="1244483"/>
          </a:xfrm>
        </p:spPr>
        <p:txBody>
          <a:bodyPr anchor="t">
            <a:normAutofit lnSpcReduction="10000"/>
          </a:bodyPr>
          <a:lstStyle/>
          <a:p>
            <a:pPr algn="l"/>
            <a:r>
              <a:rPr lang="nl-BE" dirty="0">
                <a:solidFill>
                  <a:srgbClr val="FFFFFF"/>
                </a:solidFill>
              </a:rPr>
              <a:t>Patrick.develtere@kuleuven.be</a:t>
            </a:r>
          </a:p>
          <a:p>
            <a:pPr algn="l"/>
            <a:r>
              <a:rPr lang="nl-BE" dirty="0">
                <a:solidFill>
                  <a:srgbClr val="FFFFFF"/>
                </a:solidFill>
              </a:rPr>
              <a:t>19 </a:t>
            </a:r>
            <a:r>
              <a:rPr lang="nl-BE" dirty="0" err="1">
                <a:solidFill>
                  <a:srgbClr val="FFFFFF"/>
                </a:solidFill>
              </a:rPr>
              <a:t>March</a:t>
            </a:r>
            <a:r>
              <a:rPr lang="nl-BE" dirty="0">
                <a:solidFill>
                  <a:srgbClr val="FFFFFF"/>
                </a:solidFill>
              </a:rPr>
              <a:t> 2023</a:t>
            </a:r>
          </a:p>
          <a:p>
            <a:pPr algn="l"/>
            <a:r>
              <a:rPr lang="nl-BE" dirty="0">
                <a:solidFill>
                  <a:srgbClr val="FFFFFF"/>
                </a:solidFill>
              </a:rPr>
              <a:t>Brussels</a:t>
            </a:r>
          </a:p>
        </p:txBody>
      </p:sp>
      <p:sp>
        <p:nvSpPr>
          <p:cNvPr id="1041" name="Oval 1040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ZA - Euromf.be">
            <a:extLst>
              <a:ext uri="{FF2B5EF4-FFF2-40B4-BE49-F238E27FC236}">
                <a16:creationId xmlns:a16="http://schemas.microsoft.com/office/drawing/2014/main" id="{DBAE0BEC-942C-CBB9-6983-01CD13A9F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0559" y="2399422"/>
            <a:ext cx="3737164" cy="207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721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9B1E64-39B4-2841-2CE1-E3ABE38FD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nl-BE" sz="4800" dirty="0"/>
              <a:t>Social market </a:t>
            </a:r>
            <a:r>
              <a:rPr lang="nl-BE" sz="4800" dirty="0" err="1"/>
              <a:t>economy</a:t>
            </a:r>
            <a:r>
              <a:rPr lang="nl-BE" sz="4800" dirty="0"/>
              <a:t>: </a:t>
            </a:r>
            <a:br>
              <a:rPr lang="nl-BE" sz="4800" dirty="0"/>
            </a:br>
            <a:r>
              <a:rPr lang="nl-BE" sz="4800" i="1" dirty="0"/>
              <a:t>made </a:t>
            </a:r>
            <a:r>
              <a:rPr lang="nl-BE" sz="4800" i="1" dirty="0" err="1"/>
              <a:t>possible</a:t>
            </a:r>
            <a:r>
              <a:rPr lang="nl-BE" sz="4800" i="1" dirty="0"/>
              <a:t> </a:t>
            </a:r>
            <a:r>
              <a:rPr lang="nl-BE" sz="4800" i="1" dirty="0" err="1"/>
              <a:t>thanks</a:t>
            </a:r>
            <a:r>
              <a:rPr lang="nl-BE" sz="4800" i="1" dirty="0"/>
              <a:t> </a:t>
            </a:r>
            <a:r>
              <a:rPr lang="nl-BE" sz="4800" i="1" dirty="0" err="1"/>
              <a:t>to</a:t>
            </a:r>
            <a:r>
              <a:rPr lang="nl-BE" sz="4800" i="1" dirty="0"/>
              <a:t> </a:t>
            </a:r>
            <a:r>
              <a:rPr lang="nl-BE" sz="4800" i="1" dirty="0" err="1"/>
              <a:t>social</a:t>
            </a:r>
            <a:r>
              <a:rPr lang="nl-BE" sz="4800" i="1" dirty="0"/>
              <a:t> </a:t>
            </a:r>
            <a:r>
              <a:rPr lang="nl-BE" sz="4800" i="1" dirty="0" err="1"/>
              <a:t>dialogue</a:t>
            </a:r>
            <a:endParaRPr lang="nl-BE" sz="4800" i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73EE377-4D42-77D5-049D-7020C8A328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720457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5892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72512-398D-F154-8861-624E534AD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025"/>
            <a:ext cx="10515600" cy="1325563"/>
          </a:xfrm>
        </p:spPr>
        <p:txBody>
          <a:bodyPr/>
          <a:lstStyle/>
          <a:p>
            <a:r>
              <a:rPr lang="nl-BE" dirty="0" err="1"/>
              <a:t>Populism</a:t>
            </a:r>
            <a:endParaRPr lang="nl-B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464B4C5-AD30-B477-C3AD-C2A5C5DD62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8166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8266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D5212-6632-58C8-EC18-0BA4B5178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Our</a:t>
            </a:r>
            <a:r>
              <a:rPr lang="nl-BE" dirty="0"/>
              <a:t> agenda?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07C4B-2835-2B6D-7F2F-164B0FF6C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BC3BF95-6CC7-0051-7C43-C91B22B5B7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7546817"/>
              </p:ext>
            </p:extLst>
          </p:nvPr>
        </p:nvGraphicFramePr>
        <p:xfrm>
          <a:off x="3352799" y="1828799"/>
          <a:ext cx="7762875" cy="4143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4983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BB6A33BB77A54E92E3823646F225E4" ma:contentTypeVersion="18" ma:contentTypeDescription="Ein neues Dokument erstellen." ma:contentTypeScope="" ma:versionID="00205b217afc6b3e1bc9a402ebb8f8a6">
  <xsd:schema xmlns:xsd="http://www.w3.org/2001/XMLSchema" xmlns:xs="http://www.w3.org/2001/XMLSchema" xmlns:p="http://schemas.microsoft.com/office/2006/metadata/properties" xmlns:ns2="215ae64b-f5f3-46e9-adb1-d7bc5959e96e" xmlns:ns3="de369460-46b7-4eac-9b11-7bdbe9b8bc8d" targetNamespace="http://schemas.microsoft.com/office/2006/metadata/properties" ma:root="true" ma:fieldsID="2db1ad514d3f76614f7aa5f5c8b9c7cb" ns2:_="" ns3:_="">
    <xsd:import namespace="215ae64b-f5f3-46e9-adb1-d7bc5959e96e"/>
    <xsd:import namespace="de369460-46b7-4eac-9b11-7bdbe9b8bc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5ae64b-f5f3-46e9-adb1-d7bc5959e9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46f3c9f3-d201-4dca-99b0-0637f620f2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369460-46b7-4eac-9b11-7bdbe9b8bc8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671c704-f906-4409-b5b6-20f42f2e37f2}" ma:internalName="TaxCatchAll" ma:showField="CatchAllData" ma:web="de369460-46b7-4eac-9b11-7bdbe9b8bc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e369460-46b7-4eac-9b11-7bdbe9b8bc8d" xsi:nil="true"/>
    <lcf76f155ced4ddcb4097134ff3c332f xmlns="215ae64b-f5f3-46e9-adb1-d7bc5959e96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85DABEE-4247-4F47-AEBE-745B6600E09E}"/>
</file>

<file path=customXml/itemProps2.xml><?xml version="1.0" encoding="utf-8"?>
<ds:datastoreItem xmlns:ds="http://schemas.openxmlformats.org/officeDocument/2006/customXml" ds:itemID="{281F76E5-A873-4CF6-8FE2-F053675AC294}"/>
</file>

<file path=customXml/itemProps3.xml><?xml version="1.0" encoding="utf-8"?>
<ds:datastoreItem xmlns:ds="http://schemas.openxmlformats.org/officeDocument/2006/customXml" ds:itemID="{D057C56C-478A-4AF8-9D4D-8D179C260614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62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EZA Conference</vt:lpstr>
      <vt:lpstr>Social market economy:  made possible thanks to social dialogue</vt:lpstr>
      <vt:lpstr>Populism</vt:lpstr>
      <vt:lpstr>Our agenda?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EZA Conference</dc:title>
  <dc:creator>Patrick Develtere</dc:creator>
  <cp:lastModifiedBy>Patrick Develtere</cp:lastModifiedBy>
  <cp:revision>4</cp:revision>
  <dcterms:created xsi:type="dcterms:W3CDTF">2024-03-08T16:03:11Z</dcterms:created>
  <dcterms:modified xsi:type="dcterms:W3CDTF">2024-03-19T07:26:28Z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0x0101006DBB6A33BB77A54E92E3823646F225E4</vt:lpwstr>
  </property>
</Properties>
</file>