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2"/>
  </p:notesMasterIdLst>
  <p:sldIdLst>
    <p:sldId id="257" r:id="rId2"/>
    <p:sldId id="271" r:id="rId3"/>
    <p:sldId id="299" r:id="rId4"/>
    <p:sldId id="316" r:id="rId5"/>
    <p:sldId id="284" r:id="rId6"/>
    <p:sldId id="295" r:id="rId7"/>
    <p:sldId id="285" r:id="rId8"/>
    <p:sldId id="293" r:id="rId9"/>
    <p:sldId id="294" r:id="rId10"/>
    <p:sldId id="317" r:id="rId11"/>
    <p:sldId id="287" r:id="rId12"/>
    <p:sldId id="286" r:id="rId13"/>
    <p:sldId id="318" r:id="rId14"/>
    <p:sldId id="319" r:id="rId15"/>
    <p:sldId id="296" r:id="rId16"/>
    <p:sldId id="298" r:id="rId17"/>
    <p:sldId id="315" r:id="rId18"/>
    <p:sldId id="288" r:id="rId19"/>
    <p:sldId id="266" r:id="rId20"/>
    <p:sldId id="265" r:id="rId21"/>
    <p:sldId id="290" r:id="rId22"/>
    <p:sldId id="302" r:id="rId23"/>
    <p:sldId id="300" r:id="rId24"/>
    <p:sldId id="301" r:id="rId25"/>
    <p:sldId id="274" r:id="rId26"/>
    <p:sldId id="309" r:id="rId27"/>
    <p:sldId id="310" r:id="rId28"/>
    <p:sldId id="275" r:id="rId29"/>
    <p:sldId id="276" r:id="rId30"/>
    <p:sldId id="263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77ADCF5-1663-4D3D-B01C-21F8D996C6AB}" v="1" dt="2024-03-19T14:58:56.827"/>
    <p1510:client id="{B6F590DF-4792-42FD-847A-64B6B248B79C}" v="1" dt="2024-03-19T14:52:36.54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8" autoAdjust="0"/>
    <p:restoredTop sz="94660"/>
  </p:normalViewPr>
  <p:slideViewPr>
    <p:cSldViewPr snapToGrid="0">
      <p:cViewPr varScale="1">
        <p:scale>
          <a:sx n="63" d="100"/>
          <a:sy n="63" d="100"/>
        </p:scale>
        <p:origin x="80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customXml" Target="../customXml/item1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customXml" Target="../customXml/item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microsoft.com/office/2016/11/relationships/changesInfo" Target="changesInfos/changesInfo1.xml"/><Relationship Id="rId40" Type="http://schemas.openxmlformats.org/officeDocument/2006/relationships/customXml" Target="../customXml/item2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38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hannon, Thomas" userId="d9c97890-ebf0-466d-908f-9b98383ac919" providerId="ADAL" clId="{277ADCF5-1663-4D3D-B01C-21F8D996C6AB}"/>
    <pc:docChg chg="custSel modSld">
      <pc:chgData name="Shannon, Thomas" userId="d9c97890-ebf0-466d-908f-9b98383ac919" providerId="ADAL" clId="{277ADCF5-1663-4D3D-B01C-21F8D996C6AB}" dt="2024-03-19T15:02:56.469" v="127" actId="20577"/>
      <pc:docMkLst>
        <pc:docMk/>
      </pc:docMkLst>
      <pc:sldChg chg="modSp mod">
        <pc:chgData name="Shannon, Thomas" userId="d9c97890-ebf0-466d-908f-9b98383ac919" providerId="ADAL" clId="{277ADCF5-1663-4D3D-B01C-21F8D996C6AB}" dt="2024-03-19T14:58:22.227" v="36" actId="20577"/>
        <pc:sldMkLst>
          <pc:docMk/>
          <pc:sldMk cId="3317486555" sldId="257"/>
        </pc:sldMkLst>
        <pc:spChg chg="mod">
          <ac:chgData name="Shannon, Thomas" userId="d9c97890-ebf0-466d-908f-9b98383ac919" providerId="ADAL" clId="{277ADCF5-1663-4D3D-B01C-21F8D996C6AB}" dt="2024-03-19T14:58:22.227" v="36" actId="20577"/>
          <ac:spMkLst>
            <pc:docMk/>
            <pc:sldMk cId="3317486555" sldId="257"/>
            <ac:spMk id="3" creationId="{7C532137-4D98-DA1D-8E83-F8A6ED59BA5A}"/>
          </ac:spMkLst>
        </pc:spChg>
      </pc:sldChg>
      <pc:sldChg chg="modSp mod">
        <pc:chgData name="Shannon, Thomas" userId="d9c97890-ebf0-466d-908f-9b98383ac919" providerId="ADAL" clId="{277ADCF5-1663-4D3D-B01C-21F8D996C6AB}" dt="2024-03-19T15:02:56.469" v="127" actId="20577"/>
        <pc:sldMkLst>
          <pc:docMk/>
          <pc:sldMk cId="3576343810" sldId="285"/>
        </pc:sldMkLst>
        <pc:spChg chg="mod">
          <ac:chgData name="Shannon, Thomas" userId="d9c97890-ebf0-466d-908f-9b98383ac919" providerId="ADAL" clId="{277ADCF5-1663-4D3D-B01C-21F8D996C6AB}" dt="2024-03-19T15:02:56.469" v="127" actId="20577"/>
          <ac:spMkLst>
            <pc:docMk/>
            <pc:sldMk cId="3576343810" sldId="285"/>
            <ac:spMk id="2" creationId="{C1DB95B3-0DA4-DBCF-0FF9-0D9C3B7D0236}"/>
          </ac:spMkLst>
        </pc:spChg>
        <pc:spChg chg="mod">
          <ac:chgData name="Shannon, Thomas" userId="d9c97890-ebf0-466d-908f-9b98383ac919" providerId="ADAL" clId="{277ADCF5-1663-4D3D-B01C-21F8D996C6AB}" dt="2024-03-19T15:02:30.966" v="99" actId="20577"/>
          <ac:spMkLst>
            <pc:docMk/>
            <pc:sldMk cId="3576343810" sldId="285"/>
            <ac:spMk id="7" creationId="{EF69B8C3-CFC2-28D6-0A81-4AEDFB5FC45C}"/>
          </ac:spMkLst>
        </pc:spChg>
        <pc:picChg chg="mod">
          <ac:chgData name="Shannon, Thomas" userId="d9c97890-ebf0-466d-908f-9b98383ac919" providerId="ADAL" clId="{277ADCF5-1663-4D3D-B01C-21F8D996C6AB}" dt="2024-03-19T15:02:12.920" v="73" actId="14100"/>
          <ac:picMkLst>
            <pc:docMk/>
            <pc:sldMk cId="3576343810" sldId="285"/>
            <ac:picMk id="3" creationId="{081CCD83-9235-0094-C2A6-881CF9D8B5F7}"/>
          </ac:picMkLst>
        </pc:picChg>
      </pc:sldChg>
      <pc:sldChg chg="addSp modSp mod">
        <pc:chgData name="Shannon, Thomas" userId="d9c97890-ebf0-466d-908f-9b98383ac919" providerId="ADAL" clId="{277ADCF5-1663-4D3D-B01C-21F8D996C6AB}" dt="2024-03-19T14:59:11.487" v="69" actId="20577"/>
        <pc:sldMkLst>
          <pc:docMk/>
          <pc:sldMk cId="804111440" sldId="318"/>
        </pc:sldMkLst>
        <pc:spChg chg="add mod">
          <ac:chgData name="Shannon, Thomas" userId="d9c97890-ebf0-466d-908f-9b98383ac919" providerId="ADAL" clId="{277ADCF5-1663-4D3D-B01C-21F8D996C6AB}" dt="2024-03-19T14:59:11.487" v="69" actId="20577"/>
          <ac:spMkLst>
            <pc:docMk/>
            <pc:sldMk cId="804111440" sldId="318"/>
            <ac:spMk id="3" creationId="{DD8E0E2F-D722-6E5B-6A0A-591A0BEA3937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BE0AD6-0576-4618-A8F8-E36C7DC28733}" type="datetimeFigureOut">
              <a:rPr lang="en-GB" smtClean="0"/>
              <a:t>19/03/2024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213BD9-F7DD-46D8-A2C7-6EE0D3C918A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33449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CE767E-B1D2-4D28-B3BD-1228F7FF2D2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87654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7D7218-C1B2-0257-B654-E6560D1373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2965353-618D-B601-15FE-0943809530B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CEB1CB-0F75-2830-3C22-925043CCD9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EEFCC2-925C-4F9E-8842-102820300A09}" type="datetimeFigureOut">
              <a:rPr lang="en-GB" smtClean="0"/>
              <a:t>19/03/2024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7EA33B-A3C7-158A-C2F3-5C1E6D60A4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AE2274-108F-925C-EE78-D77E9729ED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4AA4A-6DFD-4AB0-AC64-63D4C962BD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31380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5C3F7B-7C52-992E-A7C4-69BD76AED4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ABF950D-7425-035C-5242-93AE717784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481887-DF9C-79F5-EE12-2B04D9490A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EEFCC2-925C-4F9E-8842-102820300A09}" type="datetimeFigureOut">
              <a:rPr lang="en-GB" smtClean="0"/>
              <a:t>19/03/2024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4AE80F-98B4-062D-1823-73BF1E2A54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158ED1-29CC-7BE8-0D7B-5A33723431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4AA4A-6DFD-4AB0-AC64-63D4C962BD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44602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E67FB88-34D9-17D6-CF14-D15D9BB7416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CC7F5F8-2ED2-4B09-1A30-6493EB8344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7189DE-3B3A-A298-5D05-A190DA5E1A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EEFCC2-925C-4F9E-8842-102820300A09}" type="datetimeFigureOut">
              <a:rPr lang="en-GB" smtClean="0"/>
              <a:t>19/03/2024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86D97A-FF79-84F5-9EF6-0B44E3A720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4EB8DA-292C-1B76-90BD-8912423F97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4AA4A-6DFD-4AB0-AC64-63D4C962BD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42981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2C8BF3-53B2-97F2-20B6-1D331F5CB0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CE9723-9E42-EC9D-AAB6-9AA9457D79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E85840-58EC-E1A1-8A74-2F0A0EAF9A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EEFCC2-925C-4F9E-8842-102820300A09}" type="datetimeFigureOut">
              <a:rPr lang="en-GB" smtClean="0"/>
              <a:t>19/03/2024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42C673-6382-29A6-7FA5-681BE51428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F84234-6B42-40ED-A1C8-3A3E5CDAFD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4AA4A-6DFD-4AB0-AC64-63D4C962BD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77717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D476F9-A4E4-342C-2790-33FB80A818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942981-00A3-E2B8-BD8D-251C0AEB98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1EC861-DD61-0E68-02CA-054A59EC41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EEFCC2-925C-4F9E-8842-102820300A09}" type="datetimeFigureOut">
              <a:rPr lang="en-GB" smtClean="0"/>
              <a:t>19/03/2024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A0E110-99DA-1812-27C7-B65843E510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294C45-86BA-16C9-ABA0-FC20DFCF2B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4AA4A-6DFD-4AB0-AC64-63D4C962BD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72430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918970-ED3C-DEFC-CE86-ACC5FC62CE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3E0FAA-4837-B72C-6FEE-DCD6E033FC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B532096-FD43-F7CF-8174-58476549FCB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7235A1-1463-5183-A53C-977D34E9C6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EEFCC2-925C-4F9E-8842-102820300A09}" type="datetimeFigureOut">
              <a:rPr lang="en-GB" smtClean="0"/>
              <a:t>19/03/2024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2BD6EB-8A4A-5D73-208E-74DCAF004F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6BF201-2CA5-D1C8-7CB4-CF3B2A8BAD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4AA4A-6DFD-4AB0-AC64-63D4C962BD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103808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7B5D0D-FDD9-DFF9-32CF-D6A5379868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0F9A26-79EB-4693-B94B-8BFDFDD7DC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2AF0710-3269-CE13-9A2C-84186301FA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A1CBAC6-F0DD-66B3-C04D-6651383991C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C30FDA1-8D26-CA6F-8B04-147A3A17E1D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2C5E065-D310-E511-F5C8-C32F28EE34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EEFCC2-925C-4F9E-8842-102820300A09}" type="datetimeFigureOut">
              <a:rPr lang="en-GB" smtClean="0"/>
              <a:t>19/03/2024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E9201CC-73BC-E360-108E-51BE2D08F5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9B91D1F-BBAD-DF24-D1E5-B8DE887147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4AA4A-6DFD-4AB0-AC64-63D4C962BD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48093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2466E0-3AEF-99D6-0722-3793D3B88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803EB99-9A33-7407-F790-57E3562533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EEFCC2-925C-4F9E-8842-102820300A09}" type="datetimeFigureOut">
              <a:rPr lang="en-GB" smtClean="0"/>
              <a:t>19/03/2024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13411C-B603-3922-6A6D-92782AA1B2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618F407-4302-1BB7-E560-8906841FA3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4AA4A-6DFD-4AB0-AC64-63D4C962BD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221074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B8BBAE5-4C94-B3C6-8B5C-CC44EAE9D4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EEFCC2-925C-4F9E-8842-102820300A09}" type="datetimeFigureOut">
              <a:rPr lang="en-GB" smtClean="0"/>
              <a:t>19/03/2024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AC3F0A7-262F-FB45-9567-1A84FBEE05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FAF2DE-5D93-2194-D111-526EB4F820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4AA4A-6DFD-4AB0-AC64-63D4C962BD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82982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F5ACA1-FD1E-038E-9644-69295AFEDE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85C527-0B33-40D9-7D34-562B1C1DDE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7F78829-BE16-B7E6-92B7-DF692381D8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9BEC0B4-1F26-65E7-A15F-377F7E6C1B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EEFCC2-925C-4F9E-8842-102820300A09}" type="datetimeFigureOut">
              <a:rPr lang="en-GB" smtClean="0"/>
              <a:t>19/03/2024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1EEA37-76AF-2525-8EAD-527C8E2FBB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3C7D72-A073-C440-5C55-8356FD2767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4AA4A-6DFD-4AB0-AC64-63D4C962BD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834401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E2B219-D881-DA73-28E5-65F246A60D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DDBB8B6-7A4F-41A8-51A2-C2202A03BFC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0B21964-108C-3BEA-27E2-09FA17985F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23A6B0B-130D-B023-9F64-3FA12A7ABD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EEFCC2-925C-4F9E-8842-102820300A09}" type="datetimeFigureOut">
              <a:rPr lang="en-GB" smtClean="0"/>
              <a:t>19/03/2024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CB21D3-19C0-C4CB-155E-CC069DCA76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782A2F2-91CB-4509-F3BB-AB414E5589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4AA4A-6DFD-4AB0-AC64-63D4C962BD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02345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4C261C2-8BD2-1EE8-1CB4-E64CCF2244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81AC61-8003-9C0E-EE0E-D1562124AF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486ECC-AA82-A1E0-59A5-1EE65DD1BA3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EEFCC2-925C-4F9E-8842-102820300A09}" type="datetimeFigureOut">
              <a:rPr lang="en-GB" smtClean="0"/>
              <a:t>19/03/2024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1E3482-5E33-CA83-90A3-7E1C1889F66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33053A-A9D1-9698-36A8-000C6A343B5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D4AA4A-6DFD-4AB0-AC64-63D4C962BD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4036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eg"/><Relationship Id="rId4" Type="http://schemas.openxmlformats.org/officeDocument/2006/relationships/image" Target="../media/image2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jp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g"/><Relationship Id="rId5" Type="http://schemas.openxmlformats.org/officeDocument/2006/relationships/image" Target="../media/image2.jpg"/><Relationship Id="rId4" Type="http://schemas.openxmlformats.org/officeDocument/2006/relationships/image" Target="../media/image48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1.png"/><Relationship Id="rId7" Type="http://schemas.openxmlformats.org/officeDocument/2006/relationships/image" Target="../media/image2.jp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66.png"/><Relationship Id="rId3" Type="http://schemas.openxmlformats.org/officeDocument/2006/relationships/image" Target="../media/image57.svg"/><Relationship Id="rId7" Type="http://schemas.openxmlformats.org/officeDocument/2006/relationships/image" Target="../media/image61.svg"/><Relationship Id="rId12" Type="http://schemas.openxmlformats.org/officeDocument/2006/relationships/image" Target="../media/image2.jp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11" Type="http://schemas.openxmlformats.org/officeDocument/2006/relationships/image" Target="../media/image65.svg"/><Relationship Id="rId5" Type="http://schemas.openxmlformats.org/officeDocument/2006/relationships/image" Target="../media/image59.svg"/><Relationship Id="rId10" Type="http://schemas.openxmlformats.org/officeDocument/2006/relationships/image" Target="../media/image64.png"/><Relationship Id="rId4" Type="http://schemas.openxmlformats.org/officeDocument/2006/relationships/image" Target="../media/image58.png"/><Relationship Id="rId9" Type="http://schemas.openxmlformats.org/officeDocument/2006/relationships/image" Target="../media/image63.svg"/><Relationship Id="rId14" Type="http://schemas.openxmlformats.org/officeDocument/2006/relationships/image" Target="../media/image67.sv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g"/><Relationship Id="rId3" Type="http://schemas.openxmlformats.org/officeDocument/2006/relationships/image" Target="../media/image68.png"/><Relationship Id="rId7" Type="http://schemas.openxmlformats.org/officeDocument/2006/relationships/image" Target="../media/image70.png"/><Relationship Id="rId12" Type="http://schemas.openxmlformats.org/officeDocument/2006/relationships/image" Target="../media/image72.png"/><Relationship Id="rId2" Type="http://schemas.openxmlformats.org/officeDocument/2006/relationships/hyperlink" Target="https://www.etuc.org/en/ManifestoEUelections24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etuc.org/en/roadtoBrussels" TargetMode="External"/><Relationship Id="rId11" Type="http://schemas.openxmlformats.org/officeDocument/2006/relationships/hyperlink" Target="https://docs.google.com/document/d/1o8aEGjlBocEpZYnShJFkgkOx1QJd2JJyD9xdJouS9v8/edit?pli=1#heading=h.7noei3bgxxra" TargetMode="External"/><Relationship Id="rId5" Type="http://schemas.openxmlformats.org/officeDocument/2006/relationships/image" Target="../media/image69.png"/><Relationship Id="rId10" Type="http://schemas.openxmlformats.org/officeDocument/2006/relationships/image" Target="../media/image71.png"/><Relationship Id="rId4" Type="http://schemas.openxmlformats.org/officeDocument/2006/relationships/hyperlink" Target="https://www.etuc.org/en/road-fair-deal-workers" TargetMode="External"/><Relationship Id="rId9" Type="http://schemas.openxmlformats.org/officeDocument/2006/relationships/hyperlink" Target="https://unionshare.etuc.org/" TargetMode="Externa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74.svg"/><Relationship Id="rId7" Type="http://schemas.openxmlformats.org/officeDocument/2006/relationships/image" Target="../media/image78.sv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png"/><Relationship Id="rId5" Type="http://schemas.openxmlformats.org/officeDocument/2006/relationships/image" Target="../media/image76.svg"/><Relationship Id="rId10" Type="http://schemas.openxmlformats.org/officeDocument/2006/relationships/image" Target="../media/image2.jpg"/><Relationship Id="rId4" Type="http://schemas.openxmlformats.org/officeDocument/2006/relationships/image" Target="../media/image75.png"/><Relationship Id="rId9" Type="http://schemas.openxmlformats.org/officeDocument/2006/relationships/image" Target="../media/image80.sv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13" Type="http://schemas.openxmlformats.org/officeDocument/2006/relationships/image" Target="../media/image91.png"/><Relationship Id="rId3" Type="http://schemas.openxmlformats.org/officeDocument/2006/relationships/image" Target="../media/image82.svg"/><Relationship Id="rId7" Type="http://schemas.openxmlformats.org/officeDocument/2006/relationships/image" Target="../media/image86.svg"/><Relationship Id="rId12" Type="http://schemas.openxmlformats.org/officeDocument/2006/relationships/image" Target="../media/image2.jp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png"/><Relationship Id="rId11" Type="http://schemas.openxmlformats.org/officeDocument/2006/relationships/image" Target="../media/image90.svg"/><Relationship Id="rId5" Type="http://schemas.openxmlformats.org/officeDocument/2006/relationships/image" Target="../media/image84.svg"/><Relationship Id="rId10" Type="http://schemas.openxmlformats.org/officeDocument/2006/relationships/image" Target="../media/image89.png"/><Relationship Id="rId4" Type="http://schemas.openxmlformats.org/officeDocument/2006/relationships/image" Target="../media/image83.png"/><Relationship Id="rId9" Type="http://schemas.openxmlformats.org/officeDocument/2006/relationships/image" Target="../media/image88.svg"/><Relationship Id="rId14" Type="http://schemas.openxmlformats.org/officeDocument/2006/relationships/image" Target="../media/image92.sv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13" Type="http://schemas.openxmlformats.org/officeDocument/2006/relationships/image" Target="../media/image103.png"/><Relationship Id="rId3" Type="http://schemas.openxmlformats.org/officeDocument/2006/relationships/image" Target="../media/image94.svg"/><Relationship Id="rId7" Type="http://schemas.openxmlformats.org/officeDocument/2006/relationships/image" Target="../media/image98.svg"/><Relationship Id="rId12" Type="http://schemas.openxmlformats.org/officeDocument/2006/relationships/image" Target="../media/image2.jp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.png"/><Relationship Id="rId11" Type="http://schemas.openxmlformats.org/officeDocument/2006/relationships/image" Target="../media/image102.svg"/><Relationship Id="rId5" Type="http://schemas.openxmlformats.org/officeDocument/2006/relationships/image" Target="../media/image96.svg"/><Relationship Id="rId10" Type="http://schemas.openxmlformats.org/officeDocument/2006/relationships/image" Target="../media/image101.png"/><Relationship Id="rId4" Type="http://schemas.openxmlformats.org/officeDocument/2006/relationships/image" Target="../media/image95.png"/><Relationship Id="rId9" Type="http://schemas.openxmlformats.org/officeDocument/2006/relationships/image" Target="../media/image100.svg"/><Relationship Id="rId14" Type="http://schemas.openxmlformats.org/officeDocument/2006/relationships/image" Target="../media/image104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13" Type="http://schemas.openxmlformats.org/officeDocument/2006/relationships/image" Target="../media/image2.jpg"/><Relationship Id="rId3" Type="http://schemas.openxmlformats.org/officeDocument/2006/relationships/image" Target="../media/image5.jpeg"/><Relationship Id="rId7" Type="http://schemas.openxmlformats.org/officeDocument/2006/relationships/image" Target="../media/image9.png"/><Relationship Id="rId12" Type="http://schemas.openxmlformats.org/officeDocument/2006/relationships/image" Target="../media/image14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jpeg"/><Relationship Id="rId10" Type="http://schemas.openxmlformats.org/officeDocument/2006/relationships/image" Target="../media/image12.svg"/><Relationship Id="rId4" Type="http://schemas.openxmlformats.org/officeDocument/2006/relationships/image" Target="../media/image6.jpeg"/><Relationship Id="rId9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sv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ECC07320-C2CA-4E29-8481-9D9E143C77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A red paper plane leading white paper planes&#10;&#10;Description automatically generated">
            <a:extLst>
              <a:ext uri="{FF2B5EF4-FFF2-40B4-BE49-F238E27FC236}">
                <a16:creationId xmlns:a16="http://schemas.microsoft.com/office/drawing/2014/main" id="{9E5769E2-8C50-F206-E74A-24049A5A347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9"/>
          <a:stretch/>
        </p:blipFill>
        <p:spPr>
          <a:xfrm>
            <a:off x="2522358" y="10"/>
            <a:ext cx="9669642" cy="685799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178FB36B-5BFE-42CA-BC60-1115E0D95E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066978" cy="6858000"/>
          </a:xfrm>
          <a:prstGeom prst="rect">
            <a:avLst/>
          </a:prstGeom>
          <a:gradFill>
            <a:gsLst>
              <a:gs pos="48000">
                <a:schemeClr val="tx1"/>
              </a:gs>
              <a:gs pos="35000">
                <a:schemeClr val="tx1">
                  <a:alpha val="77000"/>
                </a:schemeClr>
              </a:gs>
              <a:gs pos="19000">
                <a:schemeClr val="tx1">
                  <a:alpha val="38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C2F1B56-7A91-1641-28DD-F5D6535B03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52228" y="743447"/>
            <a:ext cx="3973385" cy="3692028"/>
          </a:xfrm>
          <a:noFill/>
        </p:spPr>
        <p:txBody>
          <a:bodyPr>
            <a:normAutofit/>
          </a:bodyPr>
          <a:lstStyle/>
          <a:p>
            <a:pPr algn="l"/>
            <a:r>
              <a:rPr lang="en-US" sz="5200" dirty="0">
                <a:solidFill>
                  <a:schemeClr val="bg1"/>
                </a:solidFill>
              </a:rPr>
              <a:t>European Elections</a:t>
            </a:r>
            <a:endParaRPr lang="en-GB" sz="5200" dirty="0">
              <a:solidFill>
                <a:schemeClr val="bg1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C532137-4D98-DA1D-8E83-F8A6ED59BA5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52229" y="4629234"/>
            <a:ext cx="3973386" cy="1485319"/>
          </a:xfrm>
          <a:noFill/>
        </p:spPr>
        <p:txBody>
          <a:bodyPr>
            <a:normAutofit fontScale="62500" lnSpcReduction="20000"/>
          </a:bodyPr>
          <a:lstStyle/>
          <a:p>
            <a:pPr algn="l"/>
            <a:r>
              <a:rPr lang="en-US" dirty="0">
                <a:solidFill>
                  <a:schemeClr val="bg1"/>
                </a:solidFill>
              </a:rPr>
              <a:t>Delivering a </a:t>
            </a:r>
          </a:p>
          <a:p>
            <a:pPr algn="l"/>
            <a:r>
              <a:rPr lang="en-US" dirty="0">
                <a:solidFill>
                  <a:schemeClr val="bg1"/>
                </a:solidFill>
              </a:rPr>
              <a:t>Fair deal </a:t>
            </a:r>
          </a:p>
          <a:p>
            <a:pPr algn="l"/>
            <a:r>
              <a:rPr lang="en-US" dirty="0">
                <a:solidFill>
                  <a:schemeClr val="bg1"/>
                </a:solidFill>
              </a:rPr>
              <a:t>for Workers</a:t>
            </a:r>
          </a:p>
          <a:p>
            <a:pPr algn="l"/>
            <a:endParaRPr lang="en-US" dirty="0">
              <a:solidFill>
                <a:schemeClr val="bg1"/>
              </a:solidFill>
            </a:endParaRPr>
          </a:p>
          <a:p>
            <a:pPr algn="l"/>
            <a:r>
              <a:rPr lang="en-US" dirty="0">
                <a:solidFill>
                  <a:schemeClr val="bg1"/>
                </a:solidFill>
              </a:rPr>
              <a:t>Tom Shannon, ETUC Advisor</a:t>
            </a:r>
          </a:p>
        </p:txBody>
      </p:sp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52BF2558-D36A-F549-BE1C-46E92A02A8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6099" y="5964182"/>
            <a:ext cx="1400684" cy="695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4865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C28231B-71B5-9A5D-0628-61B6DB5F7A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39520"/>
            <a:ext cx="3429000" cy="171907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6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Portuguese Election 2024</a:t>
            </a:r>
          </a:p>
        </p:txBody>
      </p:sp>
      <p:sp>
        <p:nvSpPr>
          <p:cNvPr id="14" name="sketch line">
            <a:extLst>
              <a:ext uri="{FF2B5EF4-FFF2-40B4-BE49-F238E27FC236}">
                <a16:creationId xmlns:a16="http://schemas.microsoft.com/office/drawing/2014/main" id="{CD8B4F24-440B-49E9-B85D-733523DC0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573756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6CCA8FC-174E-8A2C-6AFA-09E063BF12ED}"/>
              </a:ext>
            </a:extLst>
          </p:cNvPr>
          <p:cNvSpPr txBox="1"/>
          <p:nvPr/>
        </p:nvSpPr>
        <p:spPr>
          <a:xfrm>
            <a:off x="630936" y="2807208"/>
            <a:ext cx="3429000" cy="341071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Source: Politico, SGMai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DDB3A87-A3B5-8A48-AE5D-337BF26769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8818" y="640080"/>
            <a:ext cx="6374676" cy="5577840"/>
          </a:xfrm>
          <a:prstGeom prst="rect">
            <a:avLst/>
          </a:prstGeom>
        </p:spPr>
      </p:pic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0E9A1606-5377-D0BB-2AC6-594137FF2A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2579" y="6105653"/>
            <a:ext cx="1114019" cy="553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27891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B173A3E1-314A-D76A-971C-9BC7C63371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39520"/>
            <a:ext cx="3429000" cy="1719072"/>
          </a:xfr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fontAlgn="auto">
              <a:spcAft>
                <a:spcPts val="0"/>
              </a:spcAft>
              <a:buClrTx/>
              <a:buSzTx/>
              <a:tabLst/>
              <a:defRPr/>
            </a:pPr>
            <a:br>
              <a:rPr kumimoji="0" lang="en-US" sz="380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sz="380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Spanish Election 2023</a:t>
            </a:r>
          </a:p>
        </p:txBody>
      </p:sp>
      <p:sp>
        <p:nvSpPr>
          <p:cNvPr id="14" name="sketch line">
            <a:extLst>
              <a:ext uri="{FF2B5EF4-FFF2-40B4-BE49-F238E27FC236}">
                <a16:creationId xmlns:a16="http://schemas.microsoft.com/office/drawing/2014/main" id="{CD8B4F24-440B-49E9-B85D-733523DC0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573756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330FA24-74D7-A64B-709D-72C51D41B71B}"/>
              </a:ext>
            </a:extLst>
          </p:cNvPr>
          <p:cNvSpPr txBox="1"/>
          <p:nvPr/>
        </p:nvSpPr>
        <p:spPr>
          <a:xfrm>
            <a:off x="630936" y="2807208"/>
            <a:ext cx="3429000" cy="341071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Source: Politico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415E327-B8B2-081D-69C5-B46E0E664D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05034" y="640080"/>
            <a:ext cx="6802244" cy="5577840"/>
          </a:xfrm>
          <a:prstGeom prst="rect">
            <a:avLst/>
          </a:prstGeom>
        </p:spPr>
      </p:pic>
      <p:pic>
        <p:nvPicPr>
          <p:cNvPr id="2" name="Picture 1" descr="A picture containing text&#10;&#10;Description automatically generated">
            <a:extLst>
              <a:ext uri="{FF2B5EF4-FFF2-40B4-BE49-F238E27FC236}">
                <a16:creationId xmlns:a16="http://schemas.microsoft.com/office/drawing/2014/main" id="{CDC3048C-C337-C71F-6D97-703010E6C5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2579" y="6105653"/>
            <a:ext cx="1114019" cy="553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8481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53FA476-B78F-BDEE-5293-BB47256C7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39520"/>
            <a:ext cx="3429000" cy="1719072"/>
          </a:xfr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fontAlgn="auto"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460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Polish Election 2023</a:t>
            </a:r>
          </a:p>
        </p:txBody>
      </p:sp>
      <p:sp>
        <p:nvSpPr>
          <p:cNvPr id="13" name="sketch line">
            <a:extLst>
              <a:ext uri="{FF2B5EF4-FFF2-40B4-BE49-F238E27FC236}">
                <a16:creationId xmlns:a16="http://schemas.microsoft.com/office/drawing/2014/main" id="{CD8B4F24-440B-49E9-B85D-733523DC0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573756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AAE5B4A-B392-7B96-FF14-96A23CEC4FFD}"/>
              </a:ext>
            </a:extLst>
          </p:cNvPr>
          <p:cNvSpPr txBox="1"/>
          <p:nvPr/>
        </p:nvSpPr>
        <p:spPr>
          <a:xfrm>
            <a:off x="630936" y="2807208"/>
            <a:ext cx="3429000" cy="341071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Source: National Electoral Commission and Politico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45B9D81-B24A-B296-E7AE-7A570C930F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54296" y="1004068"/>
            <a:ext cx="6903720" cy="4849863"/>
          </a:xfrm>
          <a:prstGeom prst="rect">
            <a:avLst/>
          </a:prstGeom>
        </p:spPr>
      </p:pic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5C25862D-E726-238D-9ED7-E1A7AD694B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2579" y="6105653"/>
            <a:ext cx="1114019" cy="553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8990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665DBBEF-238B-476B-96AB-8AAC3224E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0A3E153-A5BB-39AA-C656-FB1DD92CFD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2" y="639193"/>
            <a:ext cx="3571810" cy="357351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Sardinian Elections 2024</a:t>
            </a:r>
          </a:p>
        </p:txBody>
      </p:sp>
      <p:sp>
        <p:nvSpPr>
          <p:cNvPr id="12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4409267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7A8D78C-5B04-5FA9-B7A3-F6D7410B47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4296" y="1422247"/>
            <a:ext cx="7214616" cy="398607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D8E0E2F-D722-6E5B-6A0A-591A0BEA3937}"/>
              </a:ext>
            </a:extLst>
          </p:cNvPr>
          <p:cNvSpPr txBox="1"/>
          <p:nvPr/>
        </p:nvSpPr>
        <p:spPr>
          <a:xfrm>
            <a:off x="83733" y="6488668"/>
            <a:ext cx="28250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Source: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Sondaggi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bidimedia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8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41114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B4ED31-8497-1DFC-5523-5E16FB41C8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b="1" dirty="0"/>
              <a:t>Elections Matter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0F312B-51FE-B257-BC88-885F88F1BD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45E8687-A2B9-D353-9E1F-4EF5D996C0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4962" y="1484296"/>
            <a:ext cx="9059198" cy="5152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2386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0B7E06-708A-4940-8E61-1F5CCF9F32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611" y="186449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Election interest is up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2FEB5AA5-99D7-F04A-B706-979315BA18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98283" y="1258740"/>
            <a:ext cx="8064479" cy="5131942"/>
          </a:xfr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0DCAF0E-C915-1747-9AE9-C16F96DCB4CE}"/>
              </a:ext>
            </a:extLst>
          </p:cNvPr>
          <p:cNvSpPr txBox="1"/>
          <p:nvPr/>
        </p:nvSpPr>
        <p:spPr>
          <a:xfrm>
            <a:off x="136611" y="6390682"/>
            <a:ext cx="60939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Source: DG Communication- European Parliament</a:t>
            </a:r>
          </a:p>
        </p:txBody>
      </p:sp>
      <p:pic>
        <p:nvPicPr>
          <p:cNvPr id="12" name="Picture 11" descr="A picture containing text&#10;&#10;Description automatically generated">
            <a:extLst>
              <a:ext uri="{FF2B5EF4-FFF2-40B4-BE49-F238E27FC236}">
                <a16:creationId xmlns:a16="http://schemas.microsoft.com/office/drawing/2014/main" id="{FB73F077-32D0-674E-9144-AE5E01944B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7188" y="5952031"/>
            <a:ext cx="1400684" cy="695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87016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4BE9C0-586A-8B40-8C88-2B61FA969F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4655" y="144408"/>
            <a:ext cx="10515600" cy="1325563"/>
          </a:xfrm>
        </p:spPr>
        <p:txBody>
          <a:bodyPr/>
          <a:lstStyle/>
          <a:p>
            <a:r>
              <a:rPr lang="en-US" dirty="0"/>
              <a:t>2019 Election Turnout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07585FA-F978-BD4F-A108-259D0F574F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75035" y="1237547"/>
            <a:ext cx="5917324" cy="5396345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06BFA37-C629-A741-B6C9-BC913611127B}"/>
              </a:ext>
            </a:extLst>
          </p:cNvPr>
          <p:cNvSpPr txBox="1"/>
          <p:nvPr/>
        </p:nvSpPr>
        <p:spPr>
          <a:xfrm>
            <a:off x="136611" y="6390682"/>
            <a:ext cx="60939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Source: Statista</a:t>
            </a:r>
          </a:p>
        </p:txBody>
      </p:sp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34DCF8A6-847C-214D-BD2D-029CF26E44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7188" y="5952031"/>
            <a:ext cx="1400684" cy="695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27942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484011-A113-4DF3-11FF-58C590E711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b="1" dirty="0"/>
              <a:t>Polish Election Youth Vote</a:t>
            </a:r>
          </a:p>
        </p:txBody>
      </p:sp>
      <p:pic>
        <p:nvPicPr>
          <p:cNvPr id="5" name="Content Placeholder 4" descr="A graph of different colored squares&#10;&#10;Description automatically generated">
            <a:extLst>
              <a:ext uri="{FF2B5EF4-FFF2-40B4-BE49-F238E27FC236}">
                <a16:creationId xmlns:a16="http://schemas.microsoft.com/office/drawing/2014/main" id="{044ABE53-A86F-BF29-1041-C62C9D9305B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762" y="1412581"/>
            <a:ext cx="9813072" cy="5445419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5B725B1-6E7F-0281-D1A4-873F00BB0A52}"/>
              </a:ext>
            </a:extLst>
          </p:cNvPr>
          <p:cNvSpPr txBox="1"/>
          <p:nvPr/>
        </p:nvSpPr>
        <p:spPr>
          <a:xfrm>
            <a:off x="206825" y="6488668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Source: TN24 Poland</a:t>
            </a:r>
          </a:p>
        </p:txBody>
      </p:sp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5435B2D6-D130-677D-850D-224A53987D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7188" y="5952031"/>
            <a:ext cx="1400684" cy="695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5814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9" name="Rectangle 4108">
            <a:extLst>
              <a:ext uri="{FF2B5EF4-FFF2-40B4-BE49-F238E27FC236}">
                <a16:creationId xmlns:a16="http://schemas.microsoft.com/office/drawing/2014/main" id="{AA3CC463-F933-4AC4-86E1-5AC14B0C31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5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11" name="Rectangle 4110">
            <a:extLst>
              <a:ext uri="{FF2B5EF4-FFF2-40B4-BE49-F238E27FC236}">
                <a16:creationId xmlns:a16="http://schemas.microsoft.com/office/drawing/2014/main" id="{6025D2DB-A12A-44DB-B00E-F4D622329E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1331" y="480060"/>
            <a:ext cx="4180332" cy="2788074"/>
          </a:xfrm>
          <a:prstGeom prst="rect">
            <a:avLst/>
          </a:prstGeom>
          <a:solidFill>
            <a:srgbClr val="FFFFFF"/>
          </a:solidFill>
          <a:ln w="19050">
            <a:solidFill>
              <a:srgbClr val="666AB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13" name="Rectangle 4112">
            <a:extLst>
              <a:ext uri="{FF2B5EF4-FFF2-40B4-BE49-F238E27FC236}">
                <a16:creationId xmlns:a16="http://schemas.microsoft.com/office/drawing/2014/main" id="{CE7E7877-F64E-4EEA-B778-138031EFF8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1331" y="3603670"/>
            <a:ext cx="4180332" cy="2788074"/>
          </a:xfrm>
          <a:prstGeom prst="rect">
            <a:avLst/>
          </a:prstGeom>
          <a:solidFill>
            <a:srgbClr val="FFFFFF"/>
          </a:solidFill>
          <a:ln w="19050">
            <a:solidFill>
              <a:srgbClr val="666AB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100" name="Picture 4" descr="Plakative Langeweile - Wahlkampf | politik&amp;kommunikation">
            <a:extLst>
              <a:ext uri="{FF2B5EF4-FFF2-40B4-BE49-F238E27FC236}">
                <a16:creationId xmlns:a16="http://schemas.microsoft.com/office/drawing/2014/main" id="{BFC1CC18-0BD1-6A62-CBBE-34526EA6DA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0088" y="665783"/>
            <a:ext cx="3702817" cy="2471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15" name="Rectangle 4114">
            <a:extLst>
              <a:ext uri="{FF2B5EF4-FFF2-40B4-BE49-F238E27FC236}">
                <a16:creationId xmlns:a16="http://schemas.microsoft.com/office/drawing/2014/main" id="{7DD6C4F3-70FD-4F13-919C-702EE48864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80596" y="487090"/>
            <a:ext cx="6741849" cy="5897880"/>
          </a:xfrm>
          <a:prstGeom prst="rect">
            <a:avLst/>
          </a:prstGeom>
          <a:solidFill>
            <a:srgbClr val="FFFFFF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F2AFC74E-33BC-12F9-CA67-B4826E9CDDF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07" b="15007"/>
          <a:stretch/>
        </p:blipFill>
        <p:spPr bwMode="auto">
          <a:xfrm>
            <a:off x="5144764" y="1633531"/>
            <a:ext cx="6410084" cy="3604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 descr="A picture containing text&#10;&#10;Description automatically generated">
            <a:extLst>
              <a:ext uri="{FF2B5EF4-FFF2-40B4-BE49-F238E27FC236}">
                <a16:creationId xmlns:a16="http://schemas.microsoft.com/office/drawing/2014/main" id="{2B1E274E-5FFF-D7B8-79F2-C2F33B3483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0704" y="6124703"/>
            <a:ext cx="1114019" cy="553107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9F2120FC-DF1A-CDF0-3549-524948B5F8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66925" y="122082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Political Advertising</a:t>
            </a:r>
            <a:endParaRPr lang="en-GB" dirty="0"/>
          </a:p>
        </p:txBody>
      </p:sp>
      <p:pic>
        <p:nvPicPr>
          <p:cNvPr id="4104" name="Picture 8">
            <a:extLst>
              <a:ext uri="{FF2B5EF4-FFF2-40B4-BE49-F238E27FC236}">
                <a16:creationId xmlns:a16="http://schemas.microsoft.com/office/drawing/2014/main" id="{9B6C8DE8-0366-627A-DC5D-A511537677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95541" y="3716564"/>
            <a:ext cx="3311910" cy="2475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1503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CB4F2EA-84DF-28D2-7FFD-5924228D5D6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57980" y="1876152"/>
            <a:ext cx="10905066" cy="3844034"/>
          </a:xfrm>
          <a:prstGeom prst="rect">
            <a:avLst/>
          </a:prstGeom>
          <a:ln>
            <a:noFill/>
          </a:ln>
        </p:spPr>
      </p:pic>
      <p:sp>
        <p:nvSpPr>
          <p:cNvPr id="22" name="Isosceles Triangle 21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46BDB1A-AC6E-4E6F-3FEA-9C95429246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4068" y="463594"/>
            <a:ext cx="10515600" cy="1325563"/>
          </a:xfrm>
        </p:spPr>
        <p:txBody>
          <a:bodyPr/>
          <a:lstStyle/>
          <a:p>
            <a:r>
              <a:rPr lang="en-GB" dirty="0"/>
              <a:t>European Concerns</a:t>
            </a:r>
          </a:p>
        </p:txBody>
      </p:sp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83784070-F090-F427-530A-54B5943007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2579" y="6105653"/>
            <a:ext cx="1114019" cy="553107"/>
          </a:xfrm>
          <a:prstGeom prst="rect">
            <a:avLst/>
          </a:prstGeom>
        </p:spPr>
      </p:pic>
      <p:pic>
        <p:nvPicPr>
          <p:cNvPr id="9218" name="Picture 2" descr="Flag of Europe - Wikipedia">
            <a:extLst>
              <a:ext uri="{FF2B5EF4-FFF2-40B4-BE49-F238E27FC236}">
                <a16:creationId xmlns:a16="http://schemas.microsoft.com/office/drawing/2014/main" id="{1F1D62A9-88FA-0B64-C4F1-35800B70EF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629" y="128451"/>
            <a:ext cx="2428875" cy="1619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BF121ED-2847-223D-05D9-7636BA4F28E4}"/>
              </a:ext>
            </a:extLst>
          </p:cNvPr>
          <p:cNvSpPr txBox="1"/>
          <p:nvPr/>
        </p:nvSpPr>
        <p:spPr>
          <a:xfrm>
            <a:off x="136611" y="6390682"/>
            <a:ext cx="60939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Source: Eurobarometer</a:t>
            </a:r>
          </a:p>
        </p:txBody>
      </p:sp>
    </p:spTree>
    <p:extLst>
      <p:ext uri="{BB962C8B-B14F-4D97-AF65-F5344CB8AC3E}">
        <p14:creationId xmlns:p14="http://schemas.microsoft.com/office/powerpoint/2010/main" val="38535768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09ABB7C-99CD-3BC8-D7AB-353DBC833F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43467" y="920834"/>
            <a:ext cx="10905066" cy="5016331"/>
          </a:xfrm>
          <a:prstGeom prst="rect">
            <a:avLst/>
          </a:prstGeom>
        </p:spPr>
      </p:pic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0576E9F7-033A-1683-45A6-A41DF46A76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9353" y="6102265"/>
            <a:ext cx="1183089" cy="58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88693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AB5A96E-0BB2-1FE8-04A9-4F73638116B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7" r="2367"/>
          <a:stretch/>
        </p:blipFill>
        <p:spPr>
          <a:xfrm>
            <a:off x="1442195" y="1556063"/>
            <a:ext cx="9307609" cy="523456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69760A55-DFCB-2F1E-D42B-223E7DF88A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03041" y="230500"/>
            <a:ext cx="10515600" cy="1325563"/>
          </a:xfrm>
        </p:spPr>
        <p:txBody>
          <a:bodyPr/>
          <a:lstStyle/>
          <a:p>
            <a:r>
              <a:rPr lang="en-GB" dirty="0"/>
              <a:t>Desires for New Parliament</a:t>
            </a:r>
          </a:p>
        </p:txBody>
      </p:sp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5B722168-96D7-CF95-B3BE-A362A156CC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3530" y="6074393"/>
            <a:ext cx="1114019" cy="55310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29BADC1-B8E7-09CB-21B8-7612315E4276}"/>
              </a:ext>
            </a:extLst>
          </p:cNvPr>
          <p:cNvSpPr txBox="1"/>
          <p:nvPr/>
        </p:nvSpPr>
        <p:spPr>
          <a:xfrm>
            <a:off x="136611" y="6389649"/>
            <a:ext cx="3152999" cy="3703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Source: Eurobarometer</a:t>
            </a:r>
          </a:p>
        </p:txBody>
      </p:sp>
    </p:spTree>
    <p:extLst>
      <p:ext uri="{BB962C8B-B14F-4D97-AF65-F5344CB8AC3E}">
        <p14:creationId xmlns:p14="http://schemas.microsoft.com/office/powerpoint/2010/main" val="193738696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037B5C-F229-521B-D1C3-AC6F5649E8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Cultural vs. Material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084FE4-A8EC-D550-69EE-F3D5DAD0BB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B6C0618-9A4C-45A0-9332-9A764C6205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5743" y="1433839"/>
            <a:ext cx="10936110" cy="5167312"/>
          </a:xfrm>
          <a:prstGeom prst="rect">
            <a:avLst/>
          </a:prstGeom>
        </p:spPr>
      </p:pic>
      <p:pic>
        <p:nvPicPr>
          <p:cNvPr id="5" name="Content Placeholder 4" descr="A screenshot of a graph&#10;&#10;Description automatically generated with low confidence">
            <a:extLst>
              <a:ext uri="{FF2B5EF4-FFF2-40B4-BE49-F238E27FC236}">
                <a16:creationId xmlns:a16="http://schemas.microsoft.com/office/drawing/2014/main" id="{6B5BCD4F-0F0F-FC34-A797-2D27A408BE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7269" y="1325563"/>
            <a:ext cx="11504584" cy="5167312"/>
          </a:xfrm>
          <a:prstGeom prst="rect">
            <a:avLst/>
          </a:prstGeom>
        </p:spPr>
      </p:pic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2785FB97-A777-7859-F65B-B2967EF12D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7188" y="5952031"/>
            <a:ext cx="1400684" cy="69543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D46C57D-0C63-B832-EF08-2B4903E0A3B2}"/>
              </a:ext>
            </a:extLst>
          </p:cNvPr>
          <p:cNvSpPr txBox="1"/>
          <p:nvPr/>
        </p:nvSpPr>
        <p:spPr>
          <a:xfrm>
            <a:off x="136611" y="6390682"/>
            <a:ext cx="60939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Source: Daphne Halikiopoulou, York University </a:t>
            </a:r>
          </a:p>
        </p:txBody>
      </p:sp>
    </p:spTree>
    <p:extLst>
      <p:ext uri="{BB962C8B-B14F-4D97-AF65-F5344CB8AC3E}">
        <p14:creationId xmlns:p14="http://schemas.microsoft.com/office/powerpoint/2010/main" val="2831368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B89636-FCC1-2F55-1FC2-D579BA4DC0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Election Manifesto</a:t>
            </a:r>
          </a:p>
        </p:txBody>
      </p:sp>
      <p:pic>
        <p:nvPicPr>
          <p:cNvPr id="7" name="Content Placeholder 6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E508109F-5C64-86FB-D680-B7D9147EFB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153525" y="3635375"/>
            <a:ext cx="2857500" cy="2857500"/>
          </a:xfr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ED21CD4-67C7-ED96-83D9-F182B95200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7888" y="1687061"/>
            <a:ext cx="2211188" cy="318207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2252116-9440-095B-EAF5-326652E73559}"/>
              </a:ext>
            </a:extLst>
          </p:cNvPr>
          <p:cNvSpPr txBox="1"/>
          <p:nvPr/>
        </p:nvSpPr>
        <p:spPr>
          <a:xfrm>
            <a:off x="6562817" y="6169709"/>
            <a:ext cx="60945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https://www.etuc.org/en/publication/get-etuc-manifesto-european-elections-2024-your-language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746826A-647E-11C5-ED8F-58D5489782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08764" y="1746280"/>
            <a:ext cx="2310360" cy="331784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653B7A8-4B0B-95E6-7E4C-AA8E6C55CE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1053" y="5360521"/>
            <a:ext cx="6995271" cy="734309"/>
          </a:xfrm>
          <a:prstGeom prst="rect">
            <a:avLst/>
          </a:prstGeom>
        </p:spPr>
      </p:pic>
      <p:pic>
        <p:nvPicPr>
          <p:cNvPr id="18" name="Picture 17" descr="A picture containing text&#10;&#10;Description automatically generated">
            <a:extLst>
              <a:ext uri="{FF2B5EF4-FFF2-40B4-BE49-F238E27FC236}">
                <a16:creationId xmlns:a16="http://schemas.microsoft.com/office/drawing/2014/main" id="{EE8FE898-B34D-E98A-7424-3900A046A1F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6169709"/>
            <a:ext cx="1146501" cy="569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99541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AD96FDFD-4E42-4A06-B8B5-768A1DB9C2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346D66-224C-AFD1-A207-87B48968B2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1368" y="371719"/>
            <a:ext cx="6125964" cy="1906863"/>
          </a:xfrm>
        </p:spPr>
        <p:txBody>
          <a:bodyPr anchor="b">
            <a:normAutofit/>
          </a:bodyPr>
          <a:lstStyle/>
          <a:p>
            <a:r>
              <a:rPr lang="en-GB" dirty="0"/>
              <a:t>Manifesto Launch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17AACA-7A72-4D85-27E9-1013D7E376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1368" y="2711395"/>
            <a:ext cx="4114801" cy="3465568"/>
          </a:xfrm>
        </p:spPr>
        <p:txBody>
          <a:bodyPr>
            <a:normAutofit/>
          </a:bodyPr>
          <a:lstStyle/>
          <a:p>
            <a:r>
              <a:rPr lang="en-GB" sz="2000" dirty="0"/>
              <a:t>European Parliament</a:t>
            </a:r>
          </a:p>
          <a:p>
            <a:r>
              <a:rPr lang="en-GB" sz="1600" dirty="0"/>
              <a:t>15 November 2023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8D82D55-07BA-F580-769F-3D7DBBDE4D3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206" r="19208" b="-3"/>
          <a:stretch/>
        </p:blipFill>
        <p:spPr>
          <a:xfrm>
            <a:off x="8452968" y="3681465"/>
            <a:ext cx="3747932" cy="3176541"/>
          </a:xfrm>
          <a:custGeom>
            <a:avLst/>
            <a:gdLst/>
            <a:ahLst/>
            <a:cxnLst/>
            <a:rect l="l" t="t" r="r" b="b"/>
            <a:pathLst>
              <a:path w="3747932" h="3176541">
                <a:moveTo>
                  <a:pt x="3239865" y="21"/>
                </a:moveTo>
                <a:cubicBezTo>
                  <a:pt x="3261821" y="112"/>
                  <a:pt x="3278837" y="498"/>
                  <a:pt x="3290337" y="938"/>
                </a:cubicBezTo>
                <a:cubicBezTo>
                  <a:pt x="3401766" y="5376"/>
                  <a:pt x="3510165" y="23128"/>
                  <a:pt x="3616543" y="49449"/>
                </a:cubicBezTo>
                <a:lnTo>
                  <a:pt x="3747932" y="87091"/>
                </a:lnTo>
                <a:lnTo>
                  <a:pt x="3747932" y="3176541"/>
                </a:lnTo>
                <a:lnTo>
                  <a:pt x="401358" y="3176541"/>
                </a:lnTo>
                <a:lnTo>
                  <a:pt x="398780" y="3136258"/>
                </a:lnTo>
                <a:cubicBezTo>
                  <a:pt x="400956" y="3079023"/>
                  <a:pt x="437945" y="3052703"/>
                  <a:pt x="483325" y="3030665"/>
                </a:cubicBezTo>
                <a:cubicBezTo>
                  <a:pt x="498866" y="3023015"/>
                  <a:pt x="520932" y="3023320"/>
                  <a:pt x="526840" y="2999447"/>
                </a:cubicBezTo>
                <a:cubicBezTo>
                  <a:pt x="501352" y="2976798"/>
                  <a:pt x="470270" y="2995161"/>
                  <a:pt x="442916" y="2988735"/>
                </a:cubicBezTo>
                <a:cubicBezTo>
                  <a:pt x="420228" y="2983533"/>
                  <a:pt x="382618" y="2986286"/>
                  <a:pt x="413701" y="2944662"/>
                </a:cubicBezTo>
                <a:cubicBezTo>
                  <a:pt x="422716" y="2932726"/>
                  <a:pt x="412147" y="2923542"/>
                  <a:pt x="400645" y="2922625"/>
                </a:cubicBezTo>
                <a:cubicBezTo>
                  <a:pt x="308644" y="2913137"/>
                  <a:pt x="350915" y="2828968"/>
                  <a:pt x="321386" y="2784590"/>
                </a:cubicBezTo>
                <a:cubicBezTo>
                  <a:pt x="313307" y="2772348"/>
                  <a:pt x="322010" y="2751230"/>
                  <a:pt x="334753" y="2746027"/>
                </a:cubicBezTo>
                <a:cubicBezTo>
                  <a:pt x="416187" y="2711746"/>
                  <a:pt x="427377" y="2630027"/>
                  <a:pt x="466852" y="2559632"/>
                </a:cubicBezTo>
                <a:cubicBezTo>
                  <a:pt x="423957" y="2531782"/>
                  <a:pt x="372673" y="2525661"/>
                  <a:pt x="326361" y="2507602"/>
                </a:cubicBezTo>
                <a:cubicBezTo>
                  <a:pt x="278183" y="2488626"/>
                  <a:pt x="278183" y="2474547"/>
                  <a:pt x="317968" y="2419457"/>
                </a:cubicBezTo>
                <a:cubicBezTo>
                  <a:pt x="214465" y="2407519"/>
                  <a:pt x="214465" y="2407519"/>
                  <a:pt x="246479" y="2320903"/>
                </a:cubicBezTo>
                <a:cubicBezTo>
                  <a:pt x="159758" y="2312945"/>
                  <a:pt x="102570" y="2271933"/>
                  <a:pt x="89205" y="2182255"/>
                </a:cubicBezTo>
                <a:cubicBezTo>
                  <a:pt x="82677" y="2138795"/>
                  <a:pt x="43514" y="2118290"/>
                  <a:pt x="0" y="2089213"/>
                </a:cubicBezTo>
                <a:cubicBezTo>
                  <a:pt x="54081" y="2061053"/>
                  <a:pt x="90759" y="2002290"/>
                  <a:pt x="153855" y="2064423"/>
                </a:cubicBezTo>
                <a:cubicBezTo>
                  <a:pt x="176855" y="2087070"/>
                  <a:pt x="174683" y="2058300"/>
                  <a:pt x="177788" y="2050037"/>
                </a:cubicBezTo>
                <a:cubicBezTo>
                  <a:pt x="185247" y="2029838"/>
                  <a:pt x="169707" y="2016369"/>
                  <a:pt x="159450" y="2001067"/>
                </a:cubicBezTo>
                <a:cubicBezTo>
                  <a:pt x="149504" y="1985763"/>
                  <a:pt x="137691" y="1969543"/>
                  <a:pt x="134895" y="1952400"/>
                </a:cubicBezTo>
                <a:cubicBezTo>
                  <a:pt x="133031" y="1940465"/>
                  <a:pt x="142044" y="1923021"/>
                  <a:pt x="151990" y="1914144"/>
                </a:cubicBezTo>
                <a:cubicBezTo>
                  <a:pt x="204209" y="1867316"/>
                  <a:pt x="173127" y="1762030"/>
                  <a:pt x="271969" y="1748562"/>
                </a:cubicBezTo>
                <a:cubicBezTo>
                  <a:pt x="316415" y="1742443"/>
                  <a:pt x="337860" y="1703878"/>
                  <a:pt x="370497" y="1682760"/>
                </a:cubicBezTo>
                <a:cubicBezTo>
                  <a:pt x="483946" y="1608999"/>
                  <a:pt x="559787" y="1514119"/>
                  <a:pt x="594908" y="1383735"/>
                </a:cubicBezTo>
                <a:cubicBezTo>
                  <a:pt x="604543" y="1347620"/>
                  <a:pt x="641532" y="1318542"/>
                  <a:pt x="665465" y="1286713"/>
                </a:cubicBezTo>
                <a:cubicBezTo>
                  <a:pt x="653963" y="1263452"/>
                  <a:pt x="591178" y="1313647"/>
                  <a:pt x="613246" y="1252435"/>
                </a:cubicBezTo>
                <a:cubicBezTo>
                  <a:pt x="630030" y="1206524"/>
                  <a:pt x="672925" y="1178060"/>
                  <a:pt x="713332" y="1150820"/>
                </a:cubicBezTo>
                <a:cubicBezTo>
                  <a:pt x="759333" y="1119908"/>
                  <a:pt x="810307" y="1095117"/>
                  <a:pt x="831133" y="1037883"/>
                </a:cubicBezTo>
                <a:cubicBezTo>
                  <a:pt x="835485" y="1025640"/>
                  <a:pt x="849470" y="1012785"/>
                  <a:pt x="861903" y="1007887"/>
                </a:cubicBezTo>
                <a:cubicBezTo>
                  <a:pt x="1469751" y="63584"/>
                  <a:pt x="2910527" y="-1353"/>
                  <a:pt x="3239865" y="21"/>
                </a:cubicBezTo>
                <a:close/>
              </a:path>
            </a:pathLst>
          </a:cu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025D4AF-B77B-4B45-5D1C-DE00BB2FD89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706" r="23074" b="-1"/>
          <a:stretch/>
        </p:blipFill>
        <p:spPr>
          <a:xfrm>
            <a:off x="5398276" y="2457970"/>
            <a:ext cx="3458367" cy="3476265"/>
          </a:xfrm>
          <a:custGeom>
            <a:avLst/>
            <a:gdLst/>
            <a:ahLst/>
            <a:cxnLst/>
            <a:rect l="l" t="t" r="r" b="b"/>
            <a:pathLst>
              <a:path w="3458367" h="3476265">
                <a:moveTo>
                  <a:pt x="549716" y="15"/>
                </a:moveTo>
                <a:cubicBezTo>
                  <a:pt x="557611" y="271"/>
                  <a:pt x="565778" y="3856"/>
                  <a:pt x="573176" y="4995"/>
                </a:cubicBezTo>
                <a:cubicBezTo>
                  <a:pt x="736504" y="30493"/>
                  <a:pt x="899830" y="58040"/>
                  <a:pt x="1063336" y="82398"/>
                </a:cubicBezTo>
                <a:cubicBezTo>
                  <a:pt x="1216195" y="105163"/>
                  <a:pt x="1370136" y="110398"/>
                  <a:pt x="1523717" y="122237"/>
                </a:cubicBezTo>
                <a:cubicBezTo>
                  <a:pt x="1709602" y="136580"/>
                  <a:pt x="1895127" y="156841"/>
                  <a:pt x="2079929" y="188711"/>
                </a:cubicBezTo>
                <a:cubicBezTo>
                  <a:pt x="2208244" y="211023"/>
                  <a:pt x="2337823" y="226502"/>
                  <a:pt x="2467943" y="208745"/>
                </a:cubicBezTo>
                <a:cubicBezTo>
                  <a:pt x="2474439" y="207834"/>
                  <a:pt x="2481839" y="204876"/>
                  <a:pt x="2487253" y="207834"/>
                </a:cubicBezTo>
                <a:cubicBezTo>
                  <a:pt x="2550419" y="241073"/>
                  <a:pt x="2619357" y="217168"/>
                  <a:pt x="2684869" y="238113"/>
                </a:cubicBezTo>
                <a:cubicBezTo>
                  <a:pt x="2668085" y="318930"/>
                  <a:pt x="2596077" y="312327"/>
                  <a:pt x="2555471" y="368331"/>
                </a:cubicBezTo>
                <a:cubicBezTo>
                  <a:pt x="2621704" y="390639"/>
                  <a:pt x="2681259" y="413178"/>
                  <a:pt x="2741717" y="430023"/>
                </a:cubicBezTo>
                <a:cubicBezTo>
                  <a:pt x="2805785" y="447780"/>
                  <a:pt x="2860106" y="495816"/>
                  <a:pt x="2922728" y="517216"/>
                </a:cubicBezTo>
                <a:cubicBezTo>
                  <a:pt x="2936085" y="521769"/>
                  <a:pt x="2952146" y="537704"/>
                  <a:pt x="2956838" y="553184"/>
                </a:cubicBezTo>
                <a:cubicBezTo>
                  <a:pt x="2971997" y="603269"/>
                  <a:pt x="3274647" y="743732"/>
                  <a:pt x="3238914" y="788350"/>
                </a:cubicBezTo>
                <a:cubicBezTo>
                  <a:pt x="3224116" y="806791"/>
                  <a:pt x="3204986" y="819994"/>
                  <a:pt x="3184953" y="838207"/>
                </a:cubicBezTo>
                <a:cubicBezTo>
                  <a:pt x="3215093" y="872582"/>
                  <a:pt x="3249020" y="887608"/>
                  <a:pt x="3285115" y="897852"/>
                </a:cubicBezTo>
                <a:cubicBezTo>
                  <a:pt x="3295944" y="901039"/>
                  <a:pt x="3306591" y="907413"/>
                  <a:pt x="3307674" y="922894"/>
                </a:cubicBezTo>
                <a:cubicBezTo>
                  <a:pt x="3308757" y="939056"/>
                  <a:pt x="3297748" y="945429"/>
                  <a:pt x="3288544" y="952944"/>
                </a:cubicBezTo>
                <a:cubicBezTo>
                  <a:pt x="3275731" y="963415"/>
                  <a:pt x="3263278" y="972523"/>
                  <a:pt x="3247036" y="973888"/>
                </a:cubicBezTo>
                <a:cubicBezTo>
                  <a:pt x="3220325" y="975937"/>
                  <a:pt x="3207513" y="1005076"/>
                  <a:pt x="3191993" y="1026930"/>
                </a:cubicBezTo>
                <a:cubicBezTo>
                  <a:pt x="3183330" y="1039224"/>
                  <a:pt x="3178998" y="1064037"/>
                  <a:pt x="3194157" y="1068363"/>
                </a:cubicBezTo>
                <a:cubicBezTo>
                  <a:pt x="3230613" y="1078837"/>
                  <a:pt x="3227725" y="1109114"/>
                  <a:pt x="3226824" y="1143489"/>
                </a:cubicBezTo>
                <a:cubicBezTo>
                  <a:pt x="3225560" y="1186061"/>
                  <a:pt x="3204083" y="1205638"/>
                  <a:pt x="3177734" y="1222030"/>
                </a:cubicBezTo>
                <a:cubicBezTo>
                  <a:pt x="3168711" y="1227720"/>
                  <a:pt x="3155898" y="1227493"/>
                  <a:pt x="3152469" y="1245250"/>
                </a:cubicBezTo>
                <a:cubicBezTo>
                  <a:pt x="3167267" y="1262097"/>
                  <a:pt x="3185314" y="1248439"/>
                  <a:pt x="3201197" y="1253218"/>
                </a:cubicBezTo>
                <a:cubicBezTo>
                  <a:pt x="3214370" y="1257088"/>
                  <a:pt x="3236208" y="1255040"/>
                  <a:pt x="3218160" y="1286000"/>
                </a:cubicBezTo>
                <a:cubicBezTo>
                  <a:pt x="3212926" y="1294878"/>
                  <a:pt x="3219062" y="1301709"/>
                  <a:pt x="3225741" y="1302392"/>
                </a:cubicBezTo>
                <a:cubicBezTo>
                  <a:pt x="3279159" y="1309449"/>
                  <a:pt x="3254615" y="1372054"/>
                  <a:pt x="3271761" y="1405063"/>
                </a:cubicBezTo>
                <a:cubicBezTo>
                  <a:pt x="3276452" y="1414169"/>
                  <a:pt x="3271399" y="1429877"/>
                  <a:pt x="3263999" y="1433747"/>
                </a:cubicBezTo>
                <a:cubicBezTo>
                  <a:pt x="3216716" y="1459245"/>
                  <a:pt x="3210220" y="1520028"/>
                  <a:pt x="3187299" y="1572389"/>
                </a:cubicBezTo>
                <a:cubicBezTo>
                  <a:pt x="3212205" y="1593104"/>
                  <a:pt x="3241982" y="1597657"/>
                  <a:pt x="3268872" y="1611089"/>
                </a:cubicBezTo>
                <a:cubicBezTo>
                  <a:pt x="3296846" y="1625204"/>
                  <a:pt x="3296846" y="1635676"/>
                  <a:pt x="3273746" y="1676653"/>
                </a:cubicBezTo>
                <a:cubicBezTo>
                  <a:pt x="3333842" y="1685532"/>
                  <a:pt x="3333842" y="1685532"/>
                  <a:pt x="3315254" y="1749957"/>
                </a:cubicBezTo>
                <a:cubicBezTo>
                  <a:pt x="3365607" y="1755877"/>
                  <a:pt x="3398812" y="1786382"/>
                  <a:pt x="3406572" y="1853085"/>
                </a:cubicBezTo>
                <a:cubicBezTo>
                  <a:pt x="3410362" y="1885411"/>
                  <a:pt x="3433101" y="1900663"/>
                  <a:pt x="3458367" y="1922291"/>
                </a:cubicBezTo>
                <a:cubicBezTo>
                  <a:pt x="3426966" y="1943236"/>
                  <a:pt x="3405669" y="1986945"/>
                  <a:pt x="3369034" y="1940730"/>
                </a:cubicBezTo>
                <a:cubicBezTo>
                  <a:pt x="3355680" y="1923885"/>
                  <a:pt x="3356941" y="1945284"/>
                  <a:pt x="3355138" y="1951430"/>
                </a:cubicBezTo>
                <a:cubicBezTo>
                  <a:pt x="3350807" y="1966455"/>
                  <a:pt x="3359830" y="1976472"/>
                  <a:pt x="3365786" y="1987854"/>
                </a:cubicBezTo>
                <a:cubicBezTo>
                  <a:pt x="3371561" y="1999237"/>
                  <a:pt x="3378420" y="2011302"/>
                  <a:pt x="3380043" y="2024054"/>
                </a:cubicBezTo>
                <a:cubicBezTo>
                  <a:pt x="3381125" y="2032931"/>
                  <a:pt x="3375892" y="2045905"/>
                  <a:pt x="3370117" y="2052509"/>
                </a:cubicBezTo>
                <a:cubicBezTo>
                  <a:pt x="3339797" y="2087340"/>
                  <a:pt x="3357844" y="2165652"/>
                  <a:pt x="3300454" y="2175670"/>
                </a:cubicBezTo>
                <a:cubicBezTo>
                  <a:pt x="3274647" y="2180221"/>
                  <a:pt x="3262195" y="2208906"/>
                  <a:pt x="3243246" y="2224614"/>
                </a:cubicBezTo>
                <a:cubicBezTo>
                  <a:pt x="3177374" y="2279478"/>
                  <a:pt x="3133338" y="2350051"/>
                  <a:pt x="3112946" y="2447031"/>
                </a:cubicBezTo>
                <a:cubicBezTo>
                  <a:pt x="3107352" y="2473894"/>
                  <a:pt x="3085875" y="2495522"/>
                  <a:pt x="3071979" y="2519197"/>
                </a:cubicBezTo>
                <a:cubicBezTo>
                  <a:pt x="3078657" y="2536499"/>
                  <a:pt x="3115112" y="2499164"/>
                  <a:pt x="3102298" y="2544694"/>
                </a:cubicBezTo>
                <a:cubicBezTo>
                  <a:pt x="3092553" y="2578843"/>
                  <a:pt x="3067647" y="2600014"/>
                  <a:pt x="3044185" y="2620276"/>
                </a:cubicBezTo>
                <a:cubicBezTo>
                  <a:pt x="3017476" y="2643268"/>
                  <a:pt x="2987879" y="2661708"/>
                  <a:pt x="2975787" y="2704279"/>
                </a:cubicBezTo>
                <a:cubicBezTo>
                  <a:pt x="2973260" y="2713386"/>
                  <a:pt x="2965140" y="2722947"/>
                  <a:pt x="2957921" y="2726591"/>
                </a:cubicBezTo>
                <a:cubicBezTo>
                  <a:pt x="2581458" y="3475797"/>
                  <a:pt x="1654740" y="3480805"/>
                  <a:pt x="1547901" y="3475568"/>
                </a:cubicBezTo>
                <a:cubicBezTo>
                  <a:pt x="1418503" y="3468966"/>
                  <a:pt x="1296143" y="3422753"/>
                  <a:pt x="1176132" y="3365156"/>
                </a:cubicBezTo>
                <a:cubicBezTo>
                  <a:pt x="1125418" y="3340797"/>
                  <a:pt x="1078316" y="3306195"/>
                  <a:pt x="1029045" y="3279332"/>
                </a:cubicBezTo>
                <a:cubicBezTo>
                  <a:pt x="961009" y="3242223"/>
                  <a:pt x="908492" y="3171424"/>
                  <a:pt x="840634" y="3141601"/>
                </a:cubicBezTo>
                <a:cubicBezTo>
                  <a:pt x="770793" y="3110867"/>
                  <a:pt x="711057" y="3054638"/>
                  <a:pt x="639229" y="3030734"/>
                </a:cubicBezTo>
                <a:cubicBezTo>
                  <a:pt x="601330" y="3017985"/>
                  <a:pt x="564695" y="2994993"/>
                  <a:pt x="570649" y="2929200"/>
                </a:cubicBezTo>
                <a:cubicBezTo>
                  <a:pt x="572274" y="2910532"/>
                  <a:pt x="562349" y="2895282"/>
                  <a:pt x="546647" y="2900745"/>
                </a:cubicBezTo>
                <a:cubicBezTo>
                  <a:pt x="516690" y="2910989"/>
                  <a:pt x="503154" y="2883898"/>
                  <a:pt x="486550" y="2863636"/>
                </a:cubicBezTo>
                <a:cubicBezTo>
                  <a:pt x="456953" y="2827667"/>
                  <a:pt x="428801" y="2789422"/>
                  <a:pt x="381697" y="2783503"/>
                </a:cubicBezTo>
                <a:cubicBezTo>
                  <a:pt x="390720" y="2755272"/>
                  <a:pt x="406060" y="2759371"/>
                  <a:pt x="420137" y="2765290"/>
                </a:cubicBezTo>
                <a:cubicBezTo>
                  <a:pt x="457133" y="2780772"/>
                  <a:pt x="493769" y="2798300"/>
                  <a:pt x="530765" y="2813781"/>
                </a:cubicBezTo>
                <a:cubicBezTo>
                  <a:pt x="554948" y="2823799"/>
                  <a:pt x="578952" y="2837912"/>
                  <a:pt x="611257" y="2826755"/>
                </a:cubicBezTo>
                <a:cubicBezTo>
                  <a:pt x="583463" y="2769843"/>
                  <a:pt x="536180" y="2759598"/>
                  <a:pt x="497920" y="2742071"/>
                </a:cubicBezTo>
                <a:cubicBezTo>
                  <a:pt x="450096" y="2719988"/>
                  <a:pt x="421942" y="2678326"/>
                  <a:pt x="388193" y="2631885"/>
                </a:cubicBezTo>
                <a:cubicBezTo>
                  <a:pt x="423386" y="2620730"/>
                  <a:pt x="445223" y="2654879"/>
                  <a:pt x="472834" y="2653056"/>
                </a:cubicBezTo>
                <a:cubicBezTo>
                  <a:pt x="474279" y="2647140"/>
                  <a:pt x="476804" y="2638488"/>
                  <a:pt x="476444" y="2638259"/>
                </a:cubicBezTo>
                <a:cubicBezTo>
                  <a:pt x="431326" y="2612763"/>
                  <a:pt x="410211" y="2564956"/>
                  <a:pt x="403173" y="2507131"/>
                </a:cubicBezTo>
                <a:cubicBezTo>
                  <a:pt x="399563" y="2477310"/>
                  <a:pt x="383140" y="2467976"/>
                  <a:pt x="366897" y="2454316"/>
                </a:cubicBezTo>
                <a:cubicBezTo>
                  <a:pt x="310230" y="2405826"/>
                  <a:pt x="250314" y="2361890"/>
                  <a:pt x="203752" y="2295188"/>
                </a:cubicBezTo>
                <a:cubicBezTo>
                  <a:pt x="257532" y="2304066"/>
                  <a:pt x="300665" y="2347547"/>
                  <a:pt x="358597" y="2366215"/>
                </a:cubicBezTo>
                <a:cubicBezTo>
                  <a:pt x="312577" y="2292910"/>
                  <a:pt x="253020" y="2255803"/>
                  <a:pt x="198698" y="2211409"/>
                </a:cubicBezTo>
                <a:cubicBezTo>
                  <a:pt x="173974" y="2191149"/>
                  <a:pt x="151055" y="2165197"/>
                  <a:pt x="121097" y="2154269"/>
                </a:cubicBezTo>
                <a:cubicBezTo>
                  <a:pt x="110448" y="2150400"/>
                  <a:pt x="92943" y="2142204"/>
                  <a:pt x="101425" y="2120577"/>
                </a:cubicBezTo>
                <a:cubicBezTo>
                  <a:pt x="108643" y="2102593"/>
                  <a:pt x="122900" y="2108055"/>
                  <a:pt x="135895" y="2113292"/>
                </a:cubicBezTo>
                <a:cubicBezTo>
                  <a:pt x="167116" y="2126269"/>
                  <a:pt x="199421" y="2126495"/>
                  <a:pt x="241652" y="2126269"/>
                </a:cubicBezTo>
                <a:cubicBezTo>
                  <a:pt x="206279" y="2066851"/>
                  <a:pt x="141489" y="2084608"/>
                  <a:pt x="111170" y="2022231"/>
                </a:cubicBezTo>
                <a:cubicBezTo>
                  <a:pt x="149069" y="2011302"/>
                  <a:pt x="178305" y="2033841"/>
                  <a:pt x="208987" y="2038166"/>
                </a:cubicBezTo>
                <a:cubicBezTo>
                  <a:pt x="236777" y="2042036"/>
                  <a:pt x="243636" y="2031565"/>
                  <a:pt x="237139" y="1997188"/>
                </a:cubicBezTo>
                <a:cubicBezTo>
                  <a:pt x="227034" y="1943690"/>
                  <a:pt x="242193" y="1916371"/>
                  <a:pt x="282618" y="1930941"/>
                </a:cubicBezTo>
                <a:cubicBezTo>
                  <a:pt x="320155" y="1944601"/>
                  <a:pt x="324125" y="1924568"/>
                  <a:pt x="314019" y="1894062"/>
                </a:cubicBezTo>
                <a:cubicBezTo>
                  <a:pt x="299582" y="1849671"/>
                  <a:pt x="316004" y="1815295"/>
                  <a:pt x="327194" y="1777960"/>
                </a:cubicBezTo>
                <a:cubicBezTo>
                  <a:pt x="344339" y="1721045"/>
                  <a:pt x="337121" y="1693272"/>
                  <a:pt x="300123" y="1650929"/>
                </a:cubicBezTo>
                <a:cubicBezTo>
                  <a:pt x="279370" y="1627251"/>
                  <a:pt x="256992" y="1607219"/>
                  <a:pt x="226852" y="1586731"/>
                </a:cubicBezTo>
                <a:cubicBezTo>
                  <a:pt x="296334" y="1575576"/>
                  <a:pt x="223423" y="1538013"/>
                  <a:pt x="247968" y="1514564"/>
                </a:cubicBezTo>
                <a:cubicBezTo>
                  <a:pt x="297056" y="1505003"/>
                  <a:pt x="337121" y="1579673"/>
                  <a:pt x="403895" y="1558274"/>
                </a:cubicBezTo>
                <a:cubicBezTo>
                  <a:pt x="321420" y="1493619"/>
                  <a:pt x="230281" y="1472448"/>
                  <a:pt x="170546" y="1386396"/>
                </a:cubicBezTo>
                <a:cubicBezTo>
                  <a:pt x="184261" y="1366817"/>
                  <a:pt x="197977" y="1385030"/>
                  <a:pt x="209707" y="1377746"/>
                </a:cubicBezTo>
                <a:cubicBezTo>
                  <a:pt x="209346" y="1373192"/>
                  <a:pt x="210250" y="1366362"/>
                  <a:pt x="208083" y="1364314"/>
                </a:cubicBezTo>
                <a:cubicBezTo>
                  <a:pt x="163508" y="1317416"/>
                  <a:pt x="162784" y="1316279"/>
                  <a:pt x="210610" y="1281675"/>
                </a:cubicBezTo>
                <a:cubicBezTo>
                  <a:pt x="227394" y="1269609"/>
                  <a:pt x="225950" y="1258909"/>
                  <a:pt x="217108" y="1243657"/>
                </a:cubicBezTo>
                <a:cubicBezTo>
                  <a:pt x="210790" y="1232957"/>
                  <a:pt x="203211" y="1223395"/>
                  <a:pt x="206820" y="1199947"/>
                </a:cubicBezTo>
                <a:cubicBezTo>
                  <a:pt x="232988" y="1229998"/>
                  <a:pt x="359499" y="1220208"/>
                  <a:pt x="381877" y="1217021"/>
                </a:cubicBezTo>
                <a:cubicBezTo>
                  <a:pt x="406963" y="1213607"/>
                  <a:pt x="431688" y="1199037"/>
                  <a:pt x="458035" y="1207003"/>
                </a:cubicBezTo>
                <a:cubicBezTo>
                  <a:pt x="479150" y="1213381"/>
                  <a:pt x="576966" y="1275073"/>
                  <a:pt x="590863" y="1204273"/>
                </a:cubicBezTo>
                <a:cubicBezTo>
                  <a:pt x="591585" y="1200858"/>
                  <a:pt x="631107" y="1208826"/>
                  <a:pt x="652403" y="1212696"/>
                </a:cubicBezTo>
                <a:cubicBezTo>
                  <a:pt x="671172" y="1215883"/>
                  <a:pt x="692288" y="1229998"/>
                  <a:pt x="704920" y="1201769"/>
                </a:cubicBezTo>
                <a:cubicBezTo>
                  <a:pt x="712320" y="1185150"/>
                  <a:pt x="681820" y="1153051"/>
                  <a:pt x="654569" y="1150320"/>
                </a:cubicBezTo>
                <a:cubicBezTo>
                  <a:pt x="630926" y="1147814"/>
                  <a:pt x="606202" y="1144172"/>
                  <a:pt x="583643" y="1151001"/>
                </a:cubicBezTo>
                <a:cubicBezTo>
                  <a:pt x="555852" y="1159198"/>
                  <a:pt x="540873" y="1145995"/>
                  <a:pt x="533111" y="1117538"/>
                </a:cubicBezTo>
                <a:cubicBezTo>
                  <a:pt x="524450" y="1086122"/>
                  <a:pt x="507845" y="1071550"/>
                  <a:pt x="484926" y="1056980"/>
                </a:cubicBezTo>
                <a:cubicBezTo>
                  <a:pt x="429340" y="1021696"/>
                  <a:pt x="375921" y="980946"/>
                  <a:pt x="314922" y="960456"/>
                </a:cubicBezTo>
                <a:cubicBezTo>
                  <a:pt x="302830" y="956358"/>
                  <a:pt x="289476" y="950894"/>
                  <a:pt x="283881" y="923805"/>
                </a:cubicBezTo>
                <a:cubicBezTo>
                  <a:pt x="449013" y="964326"/>
                  <a:pt x="599526" y="1069958"/>
                  <a:pt x="769890" y="1063811"/>
                </a:cubicBezTo>
                <a:cubicBezTo>
                  <a:pt x="723329" y="1030346"/>
                  <a:pt x="669369" y="1028524"/>
                  <a:pt x="619738" y="1005076"/>
                </a:cubicBezTo>
                <a:cubicBezTo>
                  <a:pt x="654930" y="987546"/>
                  <a:pt x="687956" y="1005759"/>
                  <a:pt x="721344" y="1015777"/>
                </a:cubicBezTo>
                <a:cubicBezTo>
                  <a:pt x="749317" y="1023970"/>
                  <a:pt x="774583" y="1025337"/>
                  <a:pt x="777650" y="976393"/>
                </a:cubicBezTo>
                <a:cubicBezTo>
                  <a:pt x="776566" y="973205"/>
                  <a:pt x="776747" y="969107"/>
                  <a:pt x="776929" y="965238"/>
                </a:cubicBezTo>
                <a:cubicBezTo>
                  <a:pt x="767542" y="944976"/>
                  <a:pt x="752926" y="934504"/>
                  <a:pt x="735601" y="928584"/>
                </a:cubicBezTo>
                <a:cubicBezTo>
                  <a:pt x="725133" y="924942"/>
                  <a:pt x="711237" y="919478"/>
                  <a:pt x="711416" y="904909"/>
                </a:cubicBezTo>
                <a:cubicBezTo>
                  <a:pt x="711958" y="850955"/>
                  <a:pt x="678571" y="835246"/>
                  <a:pt x="645185" y="819539"/>
                </a:cubicBezTo>
                <a:cubicBezTo>
                  <a:pt x="663773" y="792676"/>
                  <a:pt x="678391" y="812481"/>
                  <a:pt x="692468" y="810433"/>
                </a:cubicBezTo>
                <a:cubicBezTo>
                  <a:pt x="701672" y="809067"/>
                  <a:pt x="709973" y="806563"/>
                  <a:pt x="709973" y="792676"/>
                </a:cubicBezTo>
                <a:cubicBezTo>
                  <a:pt x="710154" y="781065"/>
                  <a:pt x="705822" y="767861"/>
                  <a:pt x="696799" y="767635"/>
                </a:cubicBezTo>
                <a:cubicBezTo>
                  <a:pt x="640312" y="765585"/>
                  <a:pt x="609090" y="690914"/>
                  <a:pt x="550437" y="690687"/>
                </a:cubicBezTo>
                <a:cubicBezTo>
                  <a:pt x="515425" y="690687"/>
                  <a:pt x="568666" y="648572"/>
                  <a:pt x="539068" y="631042"/>
                </a:cubicBezTo>
                <a:cubicBezTo>
                  <a:pt x="532570" y="627171"/>
                  <a:pt x="556032" y="621254"/>
                  <a:pt x="566500" y="622164"/>
                </a:cubicBezTo>
                <a:cubicBezTo>
                  <a:pt x="576786" y="623074"/>
                  <a:pt x="585990" y="634229"/>
                  <a:pt x="598443" y="626261"/>
                </a:cubicBezTo>
                <a:cubicBezTo>
                  <a:pt x="605300" y="597806"/>
                  <a:pt x="587615" y="587332"/>
                  <a:pt x="572996" y="579365"/>
                </a:cubicBezTo>
                <a:cubicBezTo>
                  <a:pt x="539247" y="560925"/>
                  <a:pt x="506402" y="538615"/>
                  <a:pt x="469405" y="532013"/>
                </a:cubicBezTo>
                <a:cubicBezTo>
                  <a:pt x="456232" y="529737"/>
                  <a:pt x="488355" y="499231"/>
                  <a:pt x="494671" y="488532"/>
                </a:cubicBezTo>
                <a:cubicBezTo>
                  <a:pt x="345782" y="376071"/>
                  <a:pt x="166756" y="381762"/>
                  <a:pt x="0" y="290928"/>
                </a:cubicBezTo>
                <a:cubicBezTo>
                  <a:pt x="36817" y="273173"/>
                  <a:pt x="63887" y="286148"/>
                  <a:pt x="88973" y="288880"/>
                </a:cubicBezTo>
                <a:cubicBezTo>
                  <a:pt x="151595" y="295708"/>
                  <a:pt x="213498" y="309822"/>
                  <a:pt x="275940" y="318246"/>
                </a:cubicBezTo>
                <a:cubicBezTo>
                  <a:pt x="306620" y="322344"/>
                  <a:pt x="335134" y="337824"/>
                  <a:pt x="369424" y="313239"/>
                </a:cubicBezTo>
                <a:cubicBezTo>
                  <a:pt x="392343" y="296847"/>
                  <a:pt x="428980" y="314604"/>
                  <a:pt x="457133" y="329174"/>
                </a:cubicBezTo>
                <a:cubicBezTo>
                  <a:pt x="480414" y="341238"/>
                  <a:pt x="502612" y="344425"/>
                  <a:pt x="533474" y="329174"/>
                </a:cubicBezTo>
                <a:cubicBezTo>
                  <a:pt x="505501" y="319841"/>
                  <a:pt x="484023" y="311645"/>
                  <a:pt x="462006" y="305953"/>
                </a:cubicBezTo>
                <a:cubicBezTo>
                  <a:pt x="444501" y="301400"/>
                  <a:pt x="486189" y="282960"/>
                  <a:pt x="507484" y="285237"/>
                </a:cubicBezTo>
                <a:cubicBezTo>
                  <a:pt x="537263" y="288423"/>
                  <a:pt x="520479" y="276586"/>
                  <a:pt x="515425" y="260195"/>
                </a:cubicBezTo>
                <a:cubicBezTo>
                  <a:pt x="510012" y="242665"/>
                  <a:pt x="526074" y="237203"/>
                  <a:pt x="536180" y="240844"/>
                </a:cubicBezTo>
                <a:cubicBezTo>
                  <a:pt x="574980" y="255187"/>
                  <a:pt x="613602" y="229917"/>
                  <a:pt x="653668" y="250407"/>
                </a:cubicBezTo>
                <a:cubicBezTo>
                  <a:pt x="643561" y="199867"/>
                  <a:pt x="621723" y="177784"/>
                  <a:pt x="576064" y="170726"/>
                </a:cubicBezTo>
                <a:cubicBezTo>
                  <a:pt x="558919" y="167996"/>
                  <a:pt x="541053" y="172093"/>
                  <a:pt x="526254" y="157522"/>
                </a:cubicBezTo>
                <a:cubicBezTo>
                  <a:pt x="517771" y="149101"/>
                  <a:pt x="508207" y="139084"/>
                  <a:pt x="514884" y="123603"/>
                </a:cubicBezTo>
                <a:cubicBezTo>
                  <a:pt x="519577" y="112674"/>
                  <a:pt x="529684" y="112674"/>
                  <a:pt x="537985" y="116318"/>
                </a:cubicBezTo>
                <a:cubicBezTo>
                  <a:pt x="575162" y="132483"/>
                  <a:pt x="613963" y="138400"/>
                  <a:pt x="652764" y="144320"/>
                </a:cubicBezTo>
                <a:cubicBezTo>
                  <a:pt x="658720" y="145230"/>
                  <a:pt x="665397" y="148191"/>
                  <a:pt x="672075" y="133164"/>
                </a:cubicBezTo>
                <a:cubicBezTo>
                  <a:pt x="599526" y="108805"/>
                  <a:pt x="530585" y="74202"/>
                  <a:pt x="456051" y="60770"/>
                </a:cubicBezTo>
                <a:cubicBezTo>
                  <a:pt x="457133" y="54397"/>
                  <a:pt x="458215" y="48022"/>
                  <a:pt x="459299" y="41649"/>
                </a:cubicBezTo>
                <a:cubicBezTo>
                  <a:pt x="517591" y="50753"/>
                  <a:pt x="575884" y="59859"/>
                  <a:pt x="649515" y="71243"/>
                </a:cubicBezTo>
                <a:cubicBezTo>
                  <a:pt x="604218" y="35045"/>
                  <a:pt x="561446" y="47111"/>
                  <a:pt x="527879" y="15013"/>
                </a:cubicBezTo>
                <a:cubicBezTo>
                  <a:pt x="534195" y="2833"/>
                  <a:pt x="541820" y="-241"/>
                  <a:pt x="549716" y="15"/>
                </a:cubicBezTo>
                <a:close/>
              </a:path>
            </a:pathLst>
          </a:cu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A03CB32-E92F-4D79-0BFA-9F6DB36D904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061"/>
          <a:stretch/>
        </p:blipFill>
        <p:spPr>
          <a:xfrm>
            <a:off x="7621024" y="-5"/>
            <a:ext cx="4579876" cy="3536502"/>
          </a:xfrm>
          <a:custGeom>
            <a:avLst/>
            <a:gdLst/>
            <a:ahLst/>
            <a:cxnLst/>
            <a:rect l="l" t="t" r="r" b="b"/>
            <a:pathLst>
              <a:path w="4579876" h="3536502">
                <a:moveTo>
                  <a:pt x="457312" y="0"/>
                </a:moveTo>
                <a:lnTo>
                  <a:pt x="4579876" y="0"/>
                </a:lnTo>
                <a:lnTo>
                  <a:pt x="4579876" y="3057029"/>
                </a:lnTo>
                <a:lnTo>
                  <a:pt x="4508441" y="3086568"/>
                </a:lnTo>
                <a:cubicBezTo>
                  <a:pt x="4391572" y="3126663"/>
                  <a:pt x="4301124" y="3221848"/>
                  <a:pt x="4183947" y="3271738"/>
                </a:cubicBezTo>
                <a:cubicBezTo>
                  <a:pt x="4099090" y="3307854"/>
                  <a:pt x="4017967" y="3354374"/>
                  <a:pt x="3930625" y="3387123"/>
                </a:cubicBezTo>
                <a:cubicBezTo>
                  <a:pt x="3723932" y="3464557"/>
                  <a:pt x="3513195" y="3526689"/>
                  <a:pt x="3290337" y="3535564"/>
                </a:cubicBezTo>
                <a:cubicBezTo>
                  <a:pt x="3106332" y="3542605"/>
                  <a:pt x="1510274" y="3535872"/>
                  <a:pt x="861903" y="2528615"/>
                </a:cubicBezTo>
                <a:cubicBezTo>
                  <a:pt x="849470" y="2523717"/>
                  <a:pt x="835485" y="2510862"/>
                  <a:pt x="831133" y="2498619"/>
                </a:cubicBezTo>
                <a:cubicBezTo>
                  <a:pt x="810307" y="2441385"/>
                  <a:pt x="759333" y="2416594"/>
                  <a:pt x="713333" y="2385682"/>
                </a:cubicBezTo>
                <a:cubicBezTo>
                  <a:pt x="672925" y="2358442"/>
                  <a:pt x="630030" y="2329978"/>
                  <a:pt x="613246" y="2284067"/>
                </a:cubicBezTo>
                <a:cubicBezTo>
                  <a:pt x="591179" y="2222855"/>
                  <a:pt x="653963" y="2273050"/>
                  <a:pt x="665465" y="2249789"/>
                </a:cubicBezTo>
                <a:cubicBezTo>
                  <a:pt x="641532" y="2217960"/>
                  <a:pt x="604543" y="2188882"/>
                  <a:pt x="594908" y="2152767"/>
                </a:cubicBezTo>
                <a:cubicBezTo>
                  <a:pt x="559787" y="2022383"/>
                  <a:pt x="483946" y="1927503"/>
                  <a:pt x="370497" y="1853742"/>
                </a:cubicBezTo>
                <a:cubicBezTo>
                  <a:pt x="337861" y="1832624"/>
                  <a:pt x="316415" y="1794059"/>
                  <a:pt x="271969" y="1787940"/>
                </a:cubicBezTo>
                <a:cubicBezTo>
                  <a:pt x="173127" y="1774472"/>
                  <a:pt x="204209" y="1669186"/>
                  <a:pt x="151990" y="1622358"/>
                </a:cubicBezTo>
                <a:cubicBezTo>
                  <a:pt x="142044" y="1613481"/>
                  <a:pt x="133031" y="1596037"/>
                  <a:pt x="134895" y="1584102"/>
                </a:cubicBezTo>
                <a:cubicBezTo>
                  <a:pt x="137691" y="1566959"/>
                  <a:pt x="149504" y="1550739"/>
                  <a:pt x="159450" y="1535435"/>
                </a:cubicBezTo>
                <a:cubicBezTo>
                  <a:pt x="169708" y="1520133"/>
                  <a:pt x="185247" y="1506664"/>
                  <a:pt x="177788" y="1486465"/>
                </a:cubicBezTo>
                <a:cubicBezTo>
                  <a:pt x="174683" y="1478202"/>
                  <a:pt x="176855" y="1449432"/>
                  <a:pt x="153856" y="1472079"/>
                </a:cubicBezTo>
                <a:cubicBezTo>
                  <a:pt x="90760" y="1534212"/>
                  <a:pt x="54082" y="1475449"/>
                  <a:pt x="0" y="1447289"/>
                </a:cubicBezTo>
                <a:cubicBezTo>
                  <a:pt x="43515" y="1418212"/>
                  <a:pt x="82677" y="1397707"/>
                  <a:pt x="89205" y="1354247"/>
                </a:cubicBezTo>
                <a:cubicBezTo>
                  <a:pt x="102570" y="1264569"/>
                  <a:pt x="159758" y="1223557"/>
                  <a:pt x="246479" y="1215599"/>
                </a:cubicBezTo>
                <a:cubicBezTo>
                  <a:pt x="214465" y="1128983"/>
                  <a:pt x="214465" y="1128983"/>
                  <a:pt x="317968" y="1117045"/>
                </a:cubicBezTo>
                <a:cubicBezTo>
                  <a:pt x="278183" y="1061955"/>
                  <a:pt x="278183" y="1047876"/>
                  <a:pt x="326362" y="1028900"/>
                </a:cubicBezTo>
                <a:cubicBezTo>
                  <a:pt x="372673" y="1010841"/>
                  <a:pt x="423957" y="1004720"/>
                  <a:pt x="466852" y="976870"/>
                </a:cubicBezTo>
                <a:cubicBezTo>
                  <a:pt x="427377" y="906475"/>
                  <a:pt x="416188" y="824756"/>
                  <a:pt x="334754" y="790475"/>
                </a:cubicBezTo>
                <a:cubicBezTo>
                  <a:pt x="322010" y="785272"/>
                  <a:pt x="313307" y="764154"/>
                  <a:pt x="321386" y="751912"/>
                </a:cubicBezTo>
                <a:cubicBezTo>
                  <a:pt x="350915" y="707534"/>
                  <a:pt x="308644" y="623365"/>
                  <a:pt x="400645" y="613877"/>
                </a:cubicBezTo>
                <a:cubicBezTo>
                  <a:pt x="412147" y="612959"/>
                  <a:pt x="422716" y="603776"/>
                  <a:pt x="413701" y="591839"/>
                </a:cubicBezTo>
                <a:cubicBezTo>
                  <a:pt x="382618" y="550216"/>
                  <a:pt x="420228" y="552969"/>
                  <a:pt x="442917" y="547767"/>
                </a:cubicBezTo>
                <a:cubicBezTo>
                  <a:pt x="470271" y="541341"/>
                  <a:pt x="501353" y="559703"/>
                  <a:pt x="526840" y="537055"/>
                </a:cubicBezTo>
                <a:cubicBezTo>
                  <a:pt x="520932" y="513181"/>
                  <a:pt x="498866" y="513487"/>
                  <a:pt x="483325" y="505836"/>
                </a:cubicBezTo>
                <a:cubicBezTo>
                  <a:pt x="437946" y="483799"/>
                  <a:pt x="400956" y="457479"/>
                  <a:pt x="398780" y="400243"/>
                </a:cubicBezTo>
                <a:cubicBezTo>
                  <a:pt x="397229" y="354028"/>
                  <a:pt x="392255" y="313323"/>
                  <a:pt x="455041" y="299242"/>
                </a:cubicBezTo>
                <a:cubicBezTo>
                  <a:pt x="481149" y="293426"/>
                  <a:pt x="473687" y="260067"/>
                  <a:pt x="458769" y="243538"/>
                </a:cubicBezTo>
                <a:cubicBezTo>
                  <a:pt x="432038" y="214157"/>
                  <a:pt x="409972" y="174981"/>
                  <a:pt x="363969" y="172227"/>
                </a:cubicBezTo>
                <a:cubicBezTo>
                  <a:pt x="335995" y="170391"/>
                  <a:pt x="314549" y="158146"/>
                  <a:pt x="292481" y="144069"/>
                </a:cubicBezTo>
                <a:cubicBezTo>
                  <a:pt x="276630" y="133966"/>
                  <a:pt x="257670" y="125398"/>
                  <a:pt x="259534" y="103668"/>
                </a:cubicBezTo>
                <a:cubicBezTo>
                  <a:pt x="261399" y="82855"/>
                  <a:pt x="279736" y="74286"/>
                  <a:pt x="298387" y="70001"/>
                </a:cubicBezTo>
                <a:cubicBezTo>
                  <a:pt x="345011" y="59672"/>
                  <a:pt x="389535" y="45726"/>
                  <a:pt x="430782" y="19902"/>
                </a:cubicBezTo>
                <a:close/>
              </a:path>
            </a:pathLst>
          </a:custGeom>
        </p:spPr>
      </p:pic>
      <p:pic>
        <p:nvPicPr>
          <p:cNvPr id="10" name="Picture 9" descr="A picture containing text&#10;&#10;Description automatically generated">
            <a:extLst>
              <a:ext uri="{FF2B5EF4-FFF2-40B4-BE49-F238E27FC236}">
                <a16:creationId xmlns:a16="http://schemas.microsoft.com/office/drawing/2014/main" id="{85CE8375-2F51-2093-82BB-485E6DDECCF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026" y="5952031"/>
            <a:ext cx="1400684" cy="695435"/>
          </a:xfrm>
          <a:prstGeom prst="rect">
            <a:avLst/>
          </a:prstGeom>
        </p:spPr>
      </p:pic>
      <p:pic>
        <p:nvPicPr>
          <p:cNvPr id="12" name="Picture 11" descr="A red circle with white text and a logo&#10;&#10;Description automatically generated">
            <a:extLst>
              <a:ext uri="{FF2B5EF4-FFF2-40B4-BE49-F238E27FC236}">
                <a16:creationId xmlns:a16="http://schemas.microsoft.com/office/drawing/2014/main" id="{4B676CA7-51CF-9FEB-5852-88067E1B0AE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34971" y="3794157"/>
            <a:ext cx="2121408" cy="2121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557006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12C63567-9A18-430B-817B-152D609F57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A961820-4B8A-DCF2-F9F7-3B9C1F8257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64019" y="554009"/>
            <a:ext cx="4789763" cy="1662878"/>
          </a:xfrm>
        </p:spPr>
        <p:txBody>
          <a:bodyPr>
            <a:normAutofit/>
          </a:bodyPr>
          <a:lstStyle/>
          <a:p>
            <a:r>
              <a:rPr lang="en-GB" sz="4000" dirty="0"/>
              <a:t>No to Austerity 2.0</a:t>
            </a:r>
          </a:p>
        </p:txBody>
      </p:sp>
      <p:pic>
        <p:nvPicPr>
          <p:cNvPr id="5" name="Picture 4" descr="A group of people holding flags and banners&#10;&#10;Description automatically generated">
            <a:extLst>
              <a:ext uri="{FF2B5EF4-FFF2-40B4-BE49-F238E27FC236}">
                <a16:creationId xmlns:a16="http://schemas.microsoft.com/office/drawing/2014/main" id="{363A163A-BBCD-25AD-DB6F-AF28C62A4F6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010" r="21678" b="-1"/>
          <a:stretch/>
        </p:blipFill>
        <p:spPr>
          <a:xfrm>
            <a:off x="20" y="10"/>
            <a:ext cx="3003103" cy="3912881"/>
          </a:xfrm>
          <a:prstGeom prst="rect">
            <a:avLst/>
          </a:prstGeom>
        </p:spPr>
      </p:pic>
      <p:pic>
        <p:nvPicPr>
          <p:cNvPr id="13" name="Picture 12" descr="A group of people in red shirts&#10;&#10;Description automatically generated">
            <a:extLst>
              <a:ext uri="{FF2B5EF4-FFF2-40B4-BE49-F238E27FC236}">
                <a16:creationId xmlns:a16="http://schemas.microsoft.com/office/drawing/2014/main" id="{949B095A-3597-6A30-3907-E9F9F2706E3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745" r="51940" b="1"/>
          <a:stretch/>
        </p:blipFill>
        <p:spPr>
          <a:xfrm>
            <a:off x="3180257" y="10"/>
            <a:ext cx="3016307" cy="2223328"/>
          </a:xfrm>
          <a:prstGeom prst="rect">
            <a:avLst/>
          </a:prstGeom>
        </p:spPr>
      </p:pic>
      <p:pic>
        <p:nvPicPr>
          <p:cNvPr id="17" name="Picture 16" descr="A group of people holding signs&#10;&#10;Description automatically generated">
            <a:extLst>
              <a:ext uri="{FF2B5EF4-FFF2-40B4-BE49-F238E27FC236}">
                <a16:creationId xmlns:a16="http://schemas.microsoft.com/office/drawing/2014/main" id="{8CE39BB3-BD38-0526-0232-DEB607BBF0E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147" r="8147"/>
          <a:stretch/>
        </p:blipFill>
        <p:spPr>
          <a:xfrm>
            <a:off x="-1" y="4079988"/>
            <a:ext cx="3003123" cy="2778013"/>
          </a:xfrm>
          <a:prstGeom prst="rect">
            <a:avLst/>
          </a:prstGeom>
        </p:spPr>
      </p:pic>
      <p:pic>
        <p:nvPicPr>
          <p:cNvPr id="11" name="Picture 10" descr="A group of people holding a sign&#10;&#10;Description automatically generated">
            <a:extLst>
              <a:ext uri="{FF2B5EF4-FFF2-40B4-BE49-F238E27FC236}">
                <a16:creationId xmlns:a16="http://schemas.microsoft.com/office/drawing/2014/main" id="{FF40DC74-EB64-BBEA-58FF-2A799A51A99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058" r="2384" b="-1"/>
          <a:stretch/>
        </p:blipFill>
        <p:spPr>
          <a:xfrm>
            <a:off x="3180256" y="2395057"/>
            <a:ext cx="3016307" cy="2055326"/>
          </a:xfrm>
          <a:prstGeom prst="rect">
            <a:avLst/>
          </a:prstGeom>
        </p:spPr>
      </p:pic>
      <p:pic>
        <p:nvPicPr>
          <p:cNvPr id="15" name="Picture 14" descr="A group of people in orange vests holding flags&#10;&#10;Description automatically generated">
            <a:extLst>
              <a:ext uri="{FF2B5EF4-FFF2-40B4-BE49-F238E27FC236}">
                <a16:creationId xmlns:a16="http://schemas.microsoft.com/office/drawing/2014/main" id="{F1614C93-F644-0017-4542-7FAD73AE56E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8343" r="8084" b="-4"/>
          <a:stretch/>
        </p:blipFill>
        <p:spPr>
          <a:xfrm>
            <a:off x="3180257" y="4629236"/>
            <a:ext cx="3016307" cy="2228765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A886B7-62D9-EB6C-1F51-8E3C5025AF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64019" y="2412009"/>
            <a:ext cx="4789763" cy="3713895"/>
          </a:xfrm>
        </p:spPr>
        <p:txBody>
          <a:bodyPr>
            <a:normAutofit/>
          </a:bodyPr>
          <a:lstStyle/>
          <a:p>
            <a:r>
              <a:rPr lang="en-GB" sz="2000" dirty="0"/>
              <a:t>Demonstration in Brussels</a:t>
            </a:r>
          </a:p>
          <a:p>
            <a:r>
              <a:rPr lang="en-GB" sz="1600" dirty="0"/>
              <a:t>15 December 2023</a:t>
            </a:r>
          </a:p>
        </p:txBody>
      </p:sp>
      <p:pic>
        <p:nvPicPr>
          <p:cNvPr id="20" name="Picture 19" descr="A picture containing text&#10;&#10;Description automatically generated">
            <a:extLst>
              <a:ext uri="{FF2B5EF4-FFF2-40B4-BE49-F238E27FC236}">
                <a16:creationId xmlns:a16="http://schemas.microsoft.com/office/drawing/2014/main" id="{3457FD61-DEC0-AABF-F53B-C7142F8EF73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6099" y="5964182"/>
            <a:ext cx="1400684" cy="695435"/>
          </a:xfrm>
          <a:prstGeom prst="rect">
            <a:avLst/>
          </a:prstGeom>
        </p:spPr>
      </p:pic>
      <p:pic>
        <p:nvPicPr>
          <p:cNvPr id="23" name="Picture 22" descr="A red circle with a black circle with a black circle with a black circle with a black circle with a black circle with a black circle with a black circle with a black circle with a black circle&#10;&#10;Description automatically generated">
            <a:extLst>
              <a:ext uri="{FF2B5EF4-FFF2-40B4-BE49-F238E27FC236}">
                <a16:creationId xmlns:a16="http://schemas.microsoft.com/office/drawing/2014/main" id="{5D080FE0-882A-D03F-05D0-233536F999E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08386" y="3568530"/>
            <a:ext cx="2121412" cy="2121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95032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A04D66-92FC-DFB7-DC90-CED2AB6928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A Fair Deal for Workers</a:t>
            </a:r>
            <a:endParaRPr lang="en-GB" dirty="0"/>
          </a:p>
        </p:txBody>
      </p:sp>
      <p:pic>
        <p:nvPicPr>
          <p:cNvPr id="5" name="Graphic 4" descr="Storytelling with solid fill">
            <a:extLst>
              <a:ext uri="{FF2B5EF4-FFF2-40B4-BE49-F238E27FC236}">
                <a16:creationId xmlns:a16="http://schemas.microsoft.com/office/drawing/2014/main" id="{3AAFA474-3232-FF22-C637-B0FC70882F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763149" y="1951353"/>
            <a:ext cx="1219801" cy="1219801"/>
          </a:xfrm>
          <a:prstGeom prst="rect">
            <a:avLst/>
          </a:prstGeom>
        </p:spPr>
      </p:pic>
      <p:pic>
        <p:nvPicPr>
          <p:cNvPr id="7" name="Graphic 6" descr="Bunting with solid fill">
            <a:extLst>
              <a:ext uri="{FF2B5EF4-FFF2-40B4-BE49-F238E27FC236}">
                <a16:creationId xmlns:a16="http://schemas.microsoft.com/office/drawing/2014/main" id="{20DA7CF0-A0D4-4129-3714-C07B2552A9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5120370" y="4047499"/>
            <a:ext cx="1219801" cy="1219801"/>
          </a:xfrm>
          <a:prstGeom prst="rect">
            <a:avLst/>
          </a:prstGeom>
        </p:spPr>
      </p:pic>
      <p:pic>
        <p:nvPicPr>
          <p:cNvPr id="9" name="Graphic 8" descr="Lightning bolt with solid fill">
            <a:extLst>
              <a:ext uri="{FF2B5EF4-FFF2-40B4-BE49-F238E27FC236}">
                <a16:creationId xmlns:a16="http://schemas.microsoft.com/office/drawing/2014/main" id="{42048B6C-E87F-D1C8-82B8-C72C61AC73A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5181613" y="2107077"/>
            <a:ext cx="1219801" cy="1219801"/>
          </a:xfrm>
          <a:prstGeom prst="rect">
            <a:avLst/>
          </a:prstGeom>
        </p:spPr>
      </p:pic>
      <p:pic>
        <p:nvPicPr>
          <p:cNvPr id="15" name="Graphic 14" descr="Meeting with solid fill">
            <a:extLst>
              <a:ext uri="{FF2B5EF4-FFF2-40B4-BE49-F238E27FC236}">
                <a16:creationId xmlns:a16="http://schemas.microsoft.com/office/drawing/2014/main" id="{9D193E41-AD3F-78A6-9028-CABAB06EBE1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8633207" y="2171444"/>
            <a:ext cx="1219801" cy="1219801"/>
          </a:xfrm>
          <a:prstGeom prst="rect">
            <a:avLst/>
          </a:prstGeom>
        </p:spPr>
      </p:pic>
      <p:pic>
        <p:nvPicPr>
          <p:cNvPr id="17" name="Graphic 16" descr="Cheers with solid fill">
            <a:extLst>
              <a:ext uri="{FF2B5EF4-FFF2-40B4-BE49-F238E27FC236}">
                <a16:creationId xmlns:a16="http://schemas.microsoft.com/office/drawing/2014/main" id="{2AD991C8-6C05-D34C-76B3-AD4A472A485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/>
        </p:blipFill>
        <p:spPr>
          <a:xfrm>
            <a:off x="8633207" y="4019640"/>
            <a:ext cx="1219801" cy="1219801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18A5E00D-0CFD-B262-D887-BC729B148315}"/>
              </a:ext>
            </a:extLst>
          </p:cNvPr>
          <p:cNvSpPr txBox="1"/>
          <p:nvPr/>
        </p:nvSpPr>
        <p:spPr>
          <a:xfrm>
            <a:off x="1763149" y="3284987"/>
            <a:ext cx="11552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Manifesto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D5436E9-CD21-484D-1534-259F539ECDFD}"/>
              </a:ext>
            </a:extLst>
          </p:cNvPr>
          <p:cNvSpPr txBox="1"/>
          <p:nvPr/>
        </p:nvSpPr>
        <p:spPr>
          <a:xfrm>
            <a:off x="5158437" y="3284987"/>
            <a:ext cx="11817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Mobilising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1741DA6-3BFD-8F1F-D7D7-C2059801933B}"/>
              </a:ext>
            </a:extLst>
          </p:cNvPr>
          <p:cNvSpPr txBox="1"/>
          <p:nvPr/>
        </p:nvSpPr>
        <p:spPr>
          <a:xfrm>
            <a:off x="8282076" y="3236197"/>
            <a:ext cx="19220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Party Engagement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11860E2-F16E-3E90-F429-47B74661F257}"/>
              </a:ext>
            </a:extLst>
          </p:cNvPr>
          <p:cNvSpPr txBox="1"/>
          <p:nvPr/>
        </p:nvSpPr>
        <p:spPr>
          <a:xfrm>
            <a:off x="4758848" y="5399780"/>
            <a:ext cx="17453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High Level Event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D4665DA-A0C1-7C83-F014-209DACA0342E}"/>
              </a:ext>
            </a:extLst>
          </p:cNvPr>
          <p:cNvSpPr txBox="1"/>
          <p:nvPr/>
        </p:nvSpPr>
        <p:spPr>
          <a:xfrm>
            <a:off x="8094555" y="5389514"/>
            <a:ext cx="22971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Executive Committees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5" name="Picture 24" descr="A picture containing text&#10;&#10;Description automatically generated">
            <a:extLst>
              <a:ext uri="{FF2B5EF4-FFF2-40B4-BE49-F238E27FC236}">
                <a16:creationId xmlns:a16="http://schemas.microsoft.com/office/drawing/2014/main" id="{274D6C92-1927-947D-DA8A-DE3CC8AB0F6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6099" y="5964182"/>
            <a:ext cx="1400684" cy="695435"/>
          </a:xfrm>
          <a:prstGeom prst="rect">
            <a:avLst/>
          </a:prstGeom>
        </p:spPr>
      </p:pic>
      <p:pic>
        <p:nvPicPr>
          <p:cNvPr id="4" name="Graphic 3" descr="Bell with solid fill">
            <a:extLst>
              <a:ext uri="{FF2B5EF4-FFF2-40B4-BE49-F238E27FC236}">
                <a16:creationId xmlns:a16="http://schemas.microsoft.com/office/drawing/2014/main" id="{E26E6050-DB89-FC36-1822-E53BC40D94C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686949" y="4179979"/>
            <a:ext cx="1219801" cy="121980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29DF67D-F699-7EAB-9E60-5E464F4D5F26}"/>
              </a:ext>
            </a:extLst>
          </p:cNvPr>
          <p:cNvSpPr txBox="1"/>
          <p:nvPr/>
        </p:nvSpPr>
        <p:spPr>
          <a:xfrm>
            <a:off x="1540738" y="5399780"/>
            <a:ext cx="16277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Highlight Votes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7281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3" grpId="0"/>
      <p:bldP spid="24" grpId="0"/>
      <p:bldP spid="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84C1EB06-8508-2A5B-1513-CE26B47A4F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013" y="3752849"/>
            <a:ext cx="3290887" cy="2452687"/>
          </a:xfrm>
        </p:spPr>
        <p:txBody>
          <a:bodyPr anchor="ctr">
            <a:normAutofit/>
          </a:bodyPr>
          <a:lstStyle/>
          <a:p>
            <a:endParaRPr lang="en-GB" sz="3600"/>
          </a:p>
        </p:txBody>
      </p:sp>
      <p:pic>
        <p:nvPicPr>
          <p:cNvPr id="5" name="Picture 4">
            <a:hlinkClick r:id="rId2"/>
            <a:extLst>
              <a:ext uri="{FF2B5EF4-FFF2-40B4-BE49-F238E27FC236}">
                <a16:creationId xmlns:a16="http://schemas.microsoft.com/office/drawing/2014/main" id="{D8B59193-BA3B-480A-E58D-7309FB4C8A4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3054" b="22873"/>
          <a:stretch/>
        </p:blipFill>
        <p:spPr>
          <a:xfrm>
            <a:off x="825301" y="1977886"/>
            <a:ext cx="4767944" cy="1451114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  <a:effectLst>
            <a:glow rad="228600">
              <a:schemeClr val="accent1">
                <a:satMod val="175000"/>
                <a:alpha val="40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8378EE46-E173-E8DB-DEB7-FEFCF7E30E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23982" y="3752850"/>
            <a:ext cx="7485413" cy="2452687"/>
          </a:xfrm>
        </p:spPr>
        <p:txBody>
          <a:bodyPr anchor="ctr">
            <a:normAutofit/>
          </a:bodyPr>
          <a:lstStyle/>
          <a:p>
            <a:endParaRPr lang="en-GB" sz="1800"/>
          </a:p>
        </p:txBody>
      </p:sp>
      <p:pic>
        <p:nvPicPr>
          <p:cNvPr id="9" name="Picture 8">
            <a:hlinkClick r:id="rId4"/>
            <a:extLst>
              <a:ext uri="{FF2B5EF4-FFF2-40B4-BE49-F238E27FC236}">
                <a16:creationId xmlns:a16="http://schemas.microsoft.com/office/drawing/2014/main" id="{D0F77386-2D6C-0522-73F0-61F36F583C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98757" y="1977886"/>
            <a:ext cx="4029894" cy="1453507"/>
          </a:xfrm>
          <a:prstGeom prst="rect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88388304-532C-4C8E-56B0-9627960A5FED}"/>
              </a:ext>
            </a:extLst>
          </p:cNvPr>
          <p:cNvSpPr txBox="1">
            <a:spLocks/>
          </p:cNvSpPr>
          <p:nvPr/>
        </p:nvSpPr>
        <p:spPr>
          <a:xfrm>
            <a:off x="782121" y="2279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Engagement Offensive</a:t>
            </a:r>
            <a:endParaRPr kumimoji="0" lang="en-GB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pic>
        <p:nvPicPr>
          <p:cNvPr id="14" name="Picture 13">
            <a:hlinkClick r:id="rId6"/>
            <a:extLst>
              <a:ext uri="{FF2B5EF4-FFF2-40B4-BE49-F238E27FC236}">
                <a16:creationId xmlns:a16="http://schemas.microsoft.com/office/drawing/2014/main" id="{7A04995C-AA14-1193-3233-ADC1A09DD1F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65791" y="3752849"/>
            <a:ext cx="2425825" cy="2171812"/>
          </a:xfrm>
          <a:prstGeom prst="rect">
            <a:avLst/>
          </a:prstGeom>
          <a:effectLst>
            <a:glow rad="228600">
              <a:srgbClr val="C00000">
                <a:alpha val="40000"/>
              </a:srgbClr>
            </a:glow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15" name="Picture 14" descr="A picture containing text&#10;&#10;Description automatically generated">
            <a:extLst>
              <a:ext uri="{FF2B5EF4-FFF2-40B4-BE49-F238E27FC236}">
                <a16:creationId xmlns:a16="http://schemas.microsoft.com/office/drawing/2014/main" id="{9357E2C6-9C94-08C2-F08D-8029D7E14EE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3458" y="5996915"/>
            <a:ext cx="1400684" cy="695435"/>
          </a:xfrm>
          <a:prstGeom prst="rect">
            <a:avLst/>
          </a:prstGeom>
        </p:spPr>
      </p:pic>
      <p:pic>
        <p:nvPicPr>
          <p:cNvPr id="17" name="Picture 16">
            <a:hlinkClick r:id="rId9"/>
            <a:extLst>
              <a:ext uri="{FF2B5EF4-FFF2-40B4-BE49-F238E27FC236}">
                <a16:creationId xmlns:a16="http://schemas.microsoft.com/office/drawing/2014/main" id="{09DC141B-C1E4-655D-71EF-30A104DCADA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777277" y="4203568"/>
            <a:ext cx="4104492" cy="1267928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18">
            <a:hlinkClick r:id="rId11"/>
            <a:extLst>
              <a:ext uri="{FF2B5EF4-FFF2-40B4-BE49-F238E27FC236}">
                <a16:creationId xmlns:a16="http://schemas.microsoft.com/office/drawing/2014/main" id="{0A7F9D9B-26DA-CD51-8476-0A38025B307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635713" y="4270186"/>
            <a:ext cx="2574139" cy="1182712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704499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526C8B-B0BF-AE0B-1957-C28B09BE17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ETUC Roadmap Actions</a:t>
            </a:r>
            <a:endParaRPr lang="en-GB" dirty="0"/>
          </a:p>
        </p:txBody>
      </p:sp>
      <p:pic>
        <p:nvPicPr>
          <p:cNvPr id="9" name="Graphic 8" descr="Teacher with solid fill">
            <a:extLst>
              <a:ext uri="{FF2B5EF4-FFF2-40B4-BE49-F238E27FC236}">
                <a16:creationId xmlns:a16="http://schemas.microsoft.com/office/drawing/2014/main" id="{CB88705C-6606-F7E5-4EF0-2A0E29215D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831915" y="1719159"/>
            <a:ext cx="1515963" cy="1515963"/>
          </a:xfrm>
          <a:prstGeom prst="rect">
            <a:avLst/>
          </a:prstGeom>
        </p:spPr>
      </p:pic>
      <p:pic>
        <p:nvPicPr>
          <p:cNvPr id="13" name="Graphic 12" descr="Bad Inventory with solid fill">
            <a:extLst>
              <a:ext uri="{FF2B5EF4-FFF2-40B4-BE49-F238E27FC236}">
                <a16:creationId xmlns:a16="http://schemas.microsoft.com/office/drawing/2014/main" id="{BD356882-6EA2-C749-BDA3-54DEC11A0D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024753" y="4100593"/>
            <a:ext cx="1220986" cy="1220986"/>
          </a:xfrm>
          <a:prstGeom prst="rect">
            <a:avLst/>
          </a:prstGeom>
        </p:spPr>
      </p:pic>
      <p:pic>
        <p:nvPicPr>
          <p:cNvPr id="15" name="Graphic 14" descr="Marketing with solid fill">
            <a:extLst>
              <a:ext uri="{FF2B5EF4-FFF2-40B4-BE49-F238E27FC236}">
                <a16:creationId xmlns:a16="http://schemas.microsoft.com/office/drawing/2014/main" id="{998C1110-ACC4-5F46-C257-0C29AA0C4A2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877152" y="1998725"/>
            <a:ext cx="1220986" cy="1220986"/>
          </a:xfrm>
          <a:prstGeom prst="rect">
            <a:avLst/>
          </a:prstGeom>
        </p:spPr>
      </p:pic>
      <p:pic>
        <p:nvPicPr>
          <p:cNvPr id="17" name="Graphic 16" descr="Daily calendar with solid fill">
            <a:extLst>
              <a:ext uri="{FF2B5EF4-FFF2-40B4-BE49-F238E27FC236}">
                <a16:creationId xmlns:a16="http://schemas.microsoft.com/office/drawing/2014/main" id="{E69D0123-5AD9-E0CD-328B-78F3D9D366B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705751" y="4034845"/>
            <a:ext cx="1220986" cy="1220986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93F3FB09-5A79-8DD2-DBD4-B7B79387EF67}"/>
              </a:ext>
            </a:extLst>
          </p:cNvPr>
          <p:cNvSpPr txBox="1"/>
          <p:nvPr/>
        </p:nvSpPr>
        <p:spPr>
          <a:xfrm>
            <a:off x="2986725" y="3225226"/>
            <a:ext cx="14357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ETUI Training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2B02151-62B9-88C8-038D-6ACECC5A93C9}"/>
              </a:ext>
            </a:extLst>
          </p:cNvPr>
          <p:cNvSpPr txBox="1"/>
          <p:nvPr/>
        </p:nvSpPr>
        <p:spPr>
          <a:xfrm>
            <a:off x="6367133" y="3248182"/>
            <a:ext cx="20333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Digital Engagement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12493B8-BC58-4DF3-7F8E-E34EA29586F9}"/>
              </a:ext>
            </a:extLst>
          </p:cNvPr>
          <p:cNvSpPr txBox="1"/>
          <p:nvPr/>
        </p:nvSpPr>
        <p:spPr>
          <a:xfrm>
            <a:off x="2983538" y="5414989"/>
            <a:ext cx="14679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Publish Votes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89EC6E41-ECF3-CDF4-3334-61F3495B1F68}"/>
              </a:ext>
            </a:extLst>
          </p:cNvPr>
          <p:cNvSpPr txBox="1"/>
          <p:nvPr/>
        </p:nvSpPr>
        <p:spPr>
          <a:xfrm>
            <a:off x="6367133" y="5445902"/>
            <a:ext cx="19405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Trade Union Dates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2" name="Picture 41" descr="A picture containing text&#10;&#10;Description automatically generated">
            <a:extLst>
              <a:ext uri="{FF2B5EF4-FFF2-40B4-BE49-F238E27FC236}">
                <a16:creationId xmlns:a16="http://schemas.microsoft.com/office/drawing/2014/main" id="{056E80C6-BD4E-451F-A878-8D16C67B549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5598" y="5907803"/>
            <a:ext cx="1400684" cy="695435"/>
          </a:xfrm>
          <a:prstGeom prst="rect">
            <a:avLst/>
          </a:prstGeo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AC533C3-EFB7-95AD-52CA-36A7DF1418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404468" y="6255520"/>
            <a:ext cx="10515600" cy="4351338"/>
          </a:xfrm>
        </p:spPr>
        <p:txBody>
          <a:bodyPr/>
          <a:lstStyle/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02940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/>
      <p:bldP spid="34" grpId="0"/>
      <p:bldP spid="3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A04D66-92FC-DFB7-DC90-CED2AB6928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Election Campaign</a:t>
            </a:r>
            <a:endParaRPr lang="en-GB" dirty="0"/>
          </a:p>
        </p:txBody>
      </p:sp>
      <p:pic>
        <p:nvPicPr>
          <p:cNvPr id="5" name="Graphic 4" descr="Comment Heart Break with solid fill">
            <a:extLst>
              <a:ext uri="{FF2B5EF4-FFF2-40B4-BE49-F238E27FC236}">
                <a16:creationId xmlns:a16="http://schemas.microsoft.com/office/drawing/2014/main" id="{3AAFA474-3232-FF22-C637-B0FC70882F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067498" y="1918287"/>
            <a:ext cx="1219801" cy="1219801"/>
          </a:xfrm>
          <a:prstGeom prst="rect">
            <a:avLst/>
          </a:prstGeom>
        </p:spPr>
      </p:pic>
      <p:pic>
        <p:nvPicPr>
          <p:cNvPr id="7" name="Graphic 6" descr="Tree With Roots with solid fill">
            <a:extLst>
              <a:ext uri="{FF2B5EF4-FFF2-40B4-BE49-F238E27FC236}">
                <a16:creationId xmlns:a16="http://schemas.microsoft.com/office/drawing/2014/main" id="{20DA7CF0-A0D4-4129-3714-C07B2552A9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6380773" y="4192043"/>
            <a:ext cx="1219801" cy="1219801"/>
          </a:xfrm>
          <a:prstGeom prst="rect">
            <a:avLst/>
          </a:prstGeom>
        </p:spPr>
      </p:pic>
      <p:pic>
        <p:nvPicPr>
          <p:cNvPr id="9" name="Graphic 8" descr="Dizzy with solid fill">
            <a:extLst>
              <a:ext uri="{FF2B5EF4-FFF2-40B4-BE49-F238E27FC236}">
                <a16:creationId xmlns:a16="http://schemas.microsoft.com/office/drawing/2014/main" id="{42048B6C-E87F-D1C8-82B8-C72C61AC73A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8000000" y="1877937"/>
            <a:ext cx="1219801" cy="1219801"/>
          </a:xfrm>
          <a:prstGeom prst="rect">
            <a:avLst/>
          </a:prstGeom>
        </p:spPr>
      </p:pic>
      <p:pic>
        <p:nvPicPr>
          <p:cNvPr id="15" name="Graphic 14" descr="Shooting star with solid fill">
            <a:extLst>
              <a:ext uri="{FF2B5EF4-FFF2-40B4-BE49-F238E27FC236}">
                <a16:creationId xmlns:a16="http://schemas.microsoft.com/office/drawing/2014/main" id="{9D193E41-AD3F-78A6-9028-CABAB06EBE1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9071361" y="4253895"/>
            <a:ext cx="1219801" cy="1219801"/>
          </a:xfrm>
          <a:prstGeom prst="rect">
            <a:avLst/>
          </a:prstGeom>
        </p:spPr>
      </p:pic>
      <p:pic>
        <p:nvPicPr>
          <p:cNvPr id="17" name="Graphic 16" descr="Flower without stem with solid fill">
            <a:extLst>
              <a:ext uri="{FF2B5EF4-FFF2-40B4-BE49-F238E27FC236}">
                <a16:creationId xmlns:a16="http://schemas.microsoft.com/office/drawing/2014/main" id="{2AD991C8-6C05-D34C-76B3-AD4A472A485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/>
        </p:blipFill>
        <p:spPr>
          <a:xfrm>
            <a:off x="903776" y="4131744"/>
            <a:ext cx="1219801" cy="1219801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18A5E00D-0CFD-B262-D887-BC729B148315}"/>
              </a:ext>
            </a:extLst>
          </p:cNvPr>
          <p:cNvSpPr txBox="1"/>
          <p:nvPr/>
        </p:nvSpPr>
        <p:spPr>
          <a:xfrm>
            <a:off x="3442862" y="3065052"/>
            <a:ext cx="22733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Counteract Narratives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D5436E9-CD21-484D-1534-259F539ECDFD}"/>
              </a:ext>
            </a:extLst>
          </p:cNvPr>
          <p:cNvSpPr txBox="1"/>
          <p:nvPr/>
        </p:nvSpPr>
        <p:spPr>
          <a:xfrm>
            <a:off x="7813592" y="3092576"/>
            <a:ext cx="15926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Share Material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1741DA6-3BFD-8F1F-D7D7-C2059801933B}"/>
              </a:ext>
            </a:extLst>
          </p:cNvPr>
          <p:cNvSpPr txBox="1"/>
          <p:nvPr/>
        </p:nvSpPr>
        <p:spPr>
          <a:xfrm>
            <a:off x="8433464" y="5411844"/>
            <a:ext cx="29867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Anti Far Right Working Group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11860E2-F16E-3E90-F429-47B74661F257}"/>
              </a:ext>
            </a:extLst>
          </p:cNvPr>
          <p:cNvSpPr txBox="1"/>
          <p:nvPr/>
        </p:nvSpPr>
        <p:spPr>
          <a:xfrm>
            <a:off x="615684" y="5423044"/>
            <a:ext cx="18517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Youth Committee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D4665DA-A0C1-7C83-F014-209DACA0342E}"/>
              </a:ext>
            </a:extLst>
          </p:cNvPr>
          <p:cNvSpPr txBox="1"/>
          <p:nvPr/>
        </p:nvSpPr>
        <p:spPr>
          <a:xfrm>
            <a:off x="3359718" y="5382277"/>
            <a:ext cx="2188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Women’s Committee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5" name="Picture 24" descr="A picture containing text&#10;&#10;Description automatically generated">
            <a:extLst>
              <a:ext uri="{FF2B5EF4-FFF2-40B4-BE49-F238E27FC236}">
                <a16:creationId xmlns:a16="http://schemas.microsoft.com/office/drawing/2014/main" id="{274D6C92-1927-947D-DA8A-DE3CC8AB0F6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6099" y="5964182"/>
            <a:ext cx="1400684" cy="695435"/>
          </a:xfrm>
          <a:prstGeom prst="rect">
            <a:avLst/>
          </a:prstGeom>
        </p:spPr>
      </p:pic>
      <p:pic>
        <p:nvPicPr>
          <p:cNvPr id="4" name="Graphic 3" descr="Hero Female with solid fill">
            <a:extLst>
              <a:ext uri="{FF2B5EF4-FFF2-40B4-BE49-F238E27FC236}">
                <a16:creationId xmlns:a16="http://schemas.microsoft.com/office/drawing/2014/main" id="{91AEEAA5-7247-37CA-7143-7773057043B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/>
        </p:blipFill>
        <p:spPr>
          <a:xfrm>
            <a:off x="3969618" y="4131743"/>
            <a:ext cx="1219801" cy="121980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A28E691-455B-2802-5D7D-0D962B728F20}"/>
              </a:ext>
            </a:extLst>
          </p:cNvPr>
          <p:cNvSpPr txBox="1"/>
          <p:nvPr/>
        </p:nvSpPr>
        <p:spPr>
          <a:xfrm>
            <a:off x="6600790" y="5409859"/>
            <a:ext cx="7797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FERPA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8814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3" grpId="0"/>
      <p:bldP spid="24" grpId="0"/>
      <p:bldP spid="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A04D66-92FC-DFB7-DC90-CED2AB6928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Affiliate engagement</a:t>
            </a:r>
            <a:endParaRPr lang="en-GB" dirty="0"/>
          </a:p>
        </p:txBody>
      </p:sp>
      <p:pic>
        <p:nvPicPr>
          <p:cNvPr id="5" name="Graphic 4" descr="Remote learning language with solid fill">
            <a:extLst>
              <a:ext uri="{FF2B5EF4-FFF2-40B4-BE49-F238E27FC236}">
                <a16:creationId xmlns:a16="http://schemas.microsoft.com/office/drawing/2014/main" id="{3AAFA474-3232-FF22-C637-B0FC70882F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2164761" y="1951354"/>
            <a:ext cx="1219801" cy="1219801"/>
          </a:xfrm>
          <a:prstGeom prst="rect">
            <a:avLst/>
          </a:prstGeom>
        </p:spPr>
      </p:pic>
      <p:pic>
        <p:nvPicPr>
          <p:cNvPr id="7" name="Graphic 6" descr="Bunting with solid fill">
            <a:extLst>
              <a:ext uri="{FF2B5EF4-FFF2-40B4-BE49-F238E27FC236}">
                <a16:creationId xmlns:a16="http://schemas.microsoft.com/office/drawing/2014/main" id="{20DA7CF0-A0D4-4129-3714-C07B2552A9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5614609" y="3765491"/>
            <a:ext cx="1219801" cy="1219801"/>
          </a:xfrm>
          <a:prstGeom prst="rect">
            <a:avLst/>
          </a:prstGeom>
        </p:spPr>
      </p:pic>
      <p:pic>
        <p:nvPicPr>
          <p:cNvPr id="9" name="Graphic 8" descr="Link with solid fill">
            <a:extLst>
              <a:ext uri="{FF2B5EF4-FFF2-40B4-BE49-F238E27FC236}">
                <a16:creationId xmlns:a16="http://schemas.microsoft.com/office/drawing/2014/main" id="{42048B6C-E87F-D1C8-82B8-C72C61AC73A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5614609" y="1951354"/>
            <a:ext cx="1219801" cy="1219801"/>
          </a:xfrm>
          <a:prstGeom prst="rect">
            <a:avLst/>
          </a:prstGeom>
        </p:spPr>
      </p:pic>
      <p:pic>
        <p:nvPicPr>
          <p:cNvPr id="15" name="Graphic 14" descr="Circus Tent with solid fill">
            <a:extLst>
              <a:ext uri="{FF2B5EF4-FFF2-40B4-BE49-F238E27FC236}">
                <a16:creationId xmlns:a16="http://schemas.microsoft.com/office/drawing/2014/main" id="{9D193E41-AD3F-78A6-9028-CABAB06EBE1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8919946" y="1951353"/>
            <a:ext cx="1219801" cy="1219801"/>
          </a:xfrm>
          <a:prstGeom prst="rect">
            <a:avLst/>
          </a:prstGeom>
        </p:spPr>
      </p:pic>
      <p:pic>
        <p:nvPicPr>
          <p:cNvPr id="17" name="Graphic 16" descr="Cherry Blossom with solid fill">
            <a:extLst>
              <a:ext uri="{FF2B5EF4-FFF2-40B4-BE49-F238E27FC236}">
                <a16:creationId xmlns:a16="http://schemas.microsoft.com/office/drawing/2014/main" id="{2AD991C8-6C05-D34C-76B3-AD4A472A485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/>
        </p:blipFill>
        <p:spPr>
          <a:xfrm>
            <a:off x="8919945" y="3965177"/>
            <a:ext cx="1219801" cy="1219801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18A5E00D-0CFD-B262-D887-BC729B148315}"/>
              </a:ext>
            </a:extLst>
          </p:cNvPr>
          <p:cNvSpPr txBox="1"/>
          <p:nvPr/>
        </p:nvSpPr>
        <p:spPr>
          <a:xfrm>
            <a:off x="2221033" y="3244334"/>
            <a:ext cx="1052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Translate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D5436E9-CD21-484D-1534-259F539ECDFD}"/>
              </a:ext>
            </a:extLst>
          </p:cNvPr>
          <p:cNvSpPr txBox="1"/>
          <p:nvPr/>
        </p:nvSpPr>
        <p:spPr>
          <a:xfrm>
            <a:off x="5334793" y="3266071"/>
            <a:ext cx="19121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Join M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obilisations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1741DA6-3BFD-8F1F-D7D7-C2059801933B}"/>
              </a:ext>
            </a:extLst>
          </p:cNvPr>
          <p:cNvSpPr txBox="1"/>
          <p:nvPr/>
        </p:nvSpPr>
        <p:spPr>
          <a:xfrm>
            <a:off x="8590004" y="3253167"/>
            <a:ext cx="20108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rganise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Initiatives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11860E2-F16E-3E90-F429-47B74661F257}"/>
              </a:ext>
            </a:extLst>
          </p:cNvPr>
          <p:cNvSpPr txBox="1"/>
          <p:nvPr/>
        </p:nvSpPr>
        <p:spPr>
          <a:xfrm>
            <a:off x="5136854" y="5331512"/>
            <a:ext cx="2308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Major Elections Event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D4665DA-A0C1-7C83-F014-209DACA0342E}"/>
              </a:ext>
            </a:extLst>
          </p:cNvPr>
          <p:cNvSpPr txBox="1"/>
          <p:nvPr/>
        </p:nvSpPr>
        <p:spPr>
          <a:xfrm>
            <a:off x="8226796" y="5306010"/>
            <a:ext cx="2606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  <a:r>
              <a:rPr kumimoji="0" lang="en-US" sz="1800" b="1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of May- Euro Elections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5" name="Picture 24" descr="A picture containing text&#10;&#10;Description automatically generated">
            <a:extLst>
              <a:ext uri="{FF2B5EF4-FFF2-40B4-BE49-F238E27FC236}">
                <a16:creationId xmlns:a16="http://schemas.microsoft.com/office/drawing/2014/main" id="{274D6C92-1927-947D-DA8A-DE3CC8AB0F6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6099" y="5964182"/>
            <a:ext cx="1400684" cy="695435"/>
          </a:xfrm>
          <a:prstGeom prst="rect">
            <a:avLst/>
          </a:prstGeom>
        </p:spPr>
      </p:pic>
      <p:pic>
        <p:nvPicPr>
          <p:cNvPr id="4" name="Graphic 3" descr="Building Brick Wall with solid fill">
            <a:extLst>
              <a:ext uri="{FF2B5EF4-FFF2-40B4-BE49-F238E27FC236}">
                <a16:creationId xmlns:a16="http://schemas.microsoft.com/office/drawing/2014/main" id="{9D2C1EC8-7026-D9F7-E3E6-11BE5493B06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2040647" y="3818611"/>
            <a:ext cx="1413240" cy="141324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62D2940-9B94-CE6B-025C-47EC92F49159}"/>
              </a:ext>
            </a:extLst>
          </p:cNvPr>
          <p:cNvSpPr txBox="1"/>
          <p:nvPr/>
        </p:nvSpPr>
        <p:spPr>
          <a:xfrm>
            <a:off x="1737774" y="5331512"/>
            <a:ext cx="21814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Election Engagement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2336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3" grpId="0"/>
      <p:bldP spid="24" grpId="0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8E8FB5-E57F-A0FD-7896-8167487881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Latest European Election Polls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4DB5692-D52A-A639-7A61-873914ED88A3}"/>
              </a:ext>
            </a:extLst>
          </p:cNvPr>
          <p:cNvSpPr txBox="1"/>
          <p:nvPr/>
        </p:nvSpPr>
        <p:spPr>
          <a:xfrm>
            <a:off x="136611" y="6390682"/>
            <a:ext cx="60939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Source: EU Elects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02DDC213-17C5-B6FA-57A3-BFB45C8D62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3258" y="1979017"/>
            <a:ext cx="1014300" cy="101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GreensEFA - YouTube">
            <a:extLst>
              <a:ext uri="{FF2B5EF4-FFF2-40B4-BE49-F238E27FC236}">
                <a16:creationId xmlns:a16="http://schemas.microsoft.com/office/drawing/2014/main" id="{0C6E87A3-E9F9-E13C-803E-A4A3AF4A69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4458" y="1979017"/>
            <a:ext cx="1035870" cy="1035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The Left in the European Parliament (@Left_EU) / X">
            <a:extLst>
              <a:ext uri="{FF2B5EF4-FFF2-40B4-BE49-F238E27FC236}">
                <a16:creationId xmlns:a16="http://schemas.microsoft.com/office/drawing/2014/main" id="{A5D74199-C619-6E3B-8355-7BEF48F65D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0603" y="2000587"/>
            <a:ext cx="1014300" cy="101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Renew Europe | Press (@Renew_Press) / X">
            <a:extLst>
              <a:ext uri="{FF2B5EF4-FFF2-40B4-BE49-F238E27FC236}">
                <a16:creationId xmlns:a16="http://schemas.microsoft.com/office/drawing/2014/main" id="{A2CBC4E1-B04A-4FEC-8BE5-13DB6B2846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5315" y="3320936"/>
            <a:ext cx="1044356" cy="1044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EPP - European People's Party | Facebook">
            <a:extLst>
              <a:ext uri="{FF2B5EF4-FFF2-40B4-BE49-F238E27FC236}">
                <a16:creationId xmlns:a16="http://schemas.microsoft.com/office/drawing/2014/main" id="{95680A1A-427E-23B6-C48D-1856FF7FCF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6311" y="3298456"/>
            <a:ext cx="1050186" cy="1050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ECR Group - Conservatives &amp; Reformists in the European Parliament | Brussels">
            <a:extLst>
              <a:ext uri="{FF2B5EF4-FFF2-40B4-BE49-F238E27FC236}">
                <a16:creationId xmlns:a16="http://schemas.microsoft.com/office/drawing/2014/main" id="{09986070-7D46-96C6-3CA8-1F4AB07D68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5315" y="4596744"/>
            <a:ext cx="1044355" cy="1044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ID Group">
            <a:extLst>
              <a:ext uri="{FF2B5EF4-FFF2-40B4-BE49-F238E27FC236}">
                <a16:creationId xmlns:a16="http://schemas.microsoft.com/office/drawing/2014/main" id="{EEA28EF0-4343-B8E1-D911-E8B1A2F079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4511" y="4584345"/>
            <a:ext cx="1003455" cy="1003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Graphic 5" descr="Arrow: Straight with solid fill">
            <a:extLst>
              <a:ext uri="{FF2B5EF4-FFF2-40B4-BE49-F238E27FC236}">
                <a16:creationId xmlns:a16="http://schemas.microsoft.com/office/drawing/2014/main" id="{CF41107F-E7FD-9663-0CB0-D2C66E10314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rot="5400000">
            <a:off x="5672593" y="4740800"/>
            <a:ext cx="914400" cy="914400"/>
          </a:xfrm>
          <a:prstGeom prst="rect">
            <a:avLst/>
          </a:prstGeom>
        </p:spPr>
      </p:pic>
      <p:pic>
        <p:nvPicPr>
          <p:cNvPr id="7" name="Graphic 6" descr="Arrow: Straight with solid fill">
            <a:extLst>
              <a:ext uri="{FF2B5EF4-FFF2-40B4-BE49-F238E27FC236}">
                <a16:creationId xmlns:a16="http://schemas.microsoft.com/office/drawing/2014/main" id="{5463268D-A5F7-B126-FAD5-7958C65C802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 rot="16200000">
            <a:off x="5666792" y="3390123"/>
            <a:ext cx="914400" cy="914400"/>
          </a:xfrm>
          <a:prstGeom prst="rect">
            <a:avLst/>
          </a:prstGeom>
        </p:spPr>
      </p:pic>
      <p:pic>
        <p:nvPicPr>
          <p:cNvPr id="8" name="Graphic 7" descr="Arrow: Straight with solid fill">
            <a:extLst>
              <a:ext uri="{FF2B5EF4-FFF2-40B4-BE49-F238E27FC236}">
                <a16:creationId xmlns:a16="http://schemas.microsoft.com/office/drawing/2014/main" id="{7A0BD3F8-FD2A-9E8B-C421-6A394DEA7A5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 rot="16200000">
            <a:off x="5666842" y="2018522"/>
            <a:ext cx="914400" cy="9144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57F79B3-A68F-C1F3-2489-FB5F8BB2A89C}"/>
              </a:ext>
            </a:extLst>
          </p:cNvPr>
          <p:cNvSpPr txBox="1"/>
          <p:nvPr/>
        </p:nvSpPr>
        <p:spPr>
          <a:xfrm>
            <a:off x="6849374" y="2294626"/>
            <a:ext cx="1544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24 Seats Total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756CED5-2DE9-8B3D-D18F-6BC07E87C270}"/>
              </a:ext>
            </a:extLst>
          </p:cNvPr>
          <p:cNvSpPr txBox="1"/>
          <p:nvPr/>
        </p:nvSpPr>
        <p:spPr>
          <a:xfrm>
            <a:off x="6849373" y="5013334"/>
            <a:ext cx="26914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41 Seats (ECR: 20, ID: 21)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8F7D4A8-67E9-5CA4-22CE-D30092A389FD}"/>
              </a:ext>
            </a:extLst>
          </p:cNvPr>
          <p:cNvSpPr txBox="1"/>
          <p:nvPr/>
        </p:nvSpPr>
        <p:spPr>
          <a:xfrm>
            <a:off x="6817099" y="3658448"/>
            <a:ext cx="31291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14 Seats </a:t>
            </a:r>
          </a:p>
        </p:txBody>
      </p:sp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A7C1762F-B2EC-A2A7-AF84-62FE018834D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9353" y="6102265"/>
            <a:ext cx="1183089" cy="58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373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7BDAC5B6-20CE-447F-8BA1-F2274AC7AE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D1D22B31-BF8F-446B-9009-8A251FB177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3094406 w 12192000"/>
              <a:gd name="connsiteY0" fmla="*/ 283966 h 6858000"/>
              <a:gd name="connsiteX1" fmla="*/ 3038833 w 12192000"/>
              <a:gd name="connsiteY1" fmla="*/ 309661 h 6858000"/>
              <a:gd name="connsiteX2" fmla="*/ 3348384 w 12192000"/>
              <a:gd name="connsiteY2" fmla="*/ 406000 h 6858000"/>
              <a:gd name="connsiteX3" fmla="*/ 2864309 w 12192000"/>
              <a:gd name="connsiteY3" fmla="*/ 355295 h 6858000"/>
              <a:gd name="connsiteX4" fmla="*/ 2856039 w 12192000"/>
              <a:gd name="connsiteY4" fmla="*/ 388058 h 6858000"/>
              <a:gd name="connsiteX5" fmla="*/ 3405794 w 12192000"/>
              <a:gd name="connsiteY5" fmla="*/ 512089 h 6858000"/>
              <a:gd name="connsiteX6" fmla="*/ 3356651 w 12192000"/>
              <a:gd name="connsiteY6" fmla="*/ 531204 h 6858000"/>
              <a:gd name="connsiteX7" fmla="*/ 3064552 w 12192000"/>
              <a:gd name="connsiteY7" fmla="*/ 483228 h 6858000"/>
              <a:gd name="connsiteX8" fmla="*/ 3005765 w 12192000"/>
              <a:gd name="connsiteY8" fmla="*/ 495708 h 6858000"/>
              <a:gd name="connsiteX9" fmla="*/ 3034700 w 12192000"/>
              <a:gd name="connsiteY9" fmla="*/ 553823 h 6858000"/>
              <a:gd name="connsiteX10" fmla="*/ 3161459 w 12192000"/>
              <a:gd name="connsiteY10" fmla="*/ 576445 h 6858000"/>
              <a:gd name="connsiteX11" fmla="*/ 3358949 w 12192000"/>
              <a:gd name="connsiteY11" fmla="*/ 712961 h 6858000"/>
              <a:gd name="connsiteX12" fmla="*/ 3059960 w 12192000"/>
              <a:gd name="connsiteY12" fmla="*/ 696576 h 6858000"/>
              <a:gd name="connsiteX13" fmla="*/ 3007143 w 12192000"/>
              <a:gd name="connsiteY13" fmla="*/ 729732 h 6858000"/>
              <a:gd name="connsiteX14" fmla="*/ 2986935 w 12192000"/>
              <a:gd name="connsiteY14" fmla="*/ 772635 h 6858000"/>
              <a:gd name="connsiteX15" fmla="*/ 2871197 w 12192000"/>
              <a:gd name="connsiteY15" fmla="*/ 808127 h 6858000"/>
              <a:gd name="connsiteX16" fmla="*/ 3053071 w 12192000"/>
              <a:gd name="connsiteY16" fmla="*/ 847913 h 6858000"/>
              <a:gd name="connsiteX17" fmla="*/ 2858796 w 12192000"/>
              <a:gd name="connsiteY17" fmla="*/ 847913 h 6858000"/>
              <a:gd name="connsiteX18" fmla="*/ 2635588 w 12192000"/>
              <a:gd name="connsiteY18" fmla="*/ 820611 h 6858000"/>
              <a:gd name="connsiteX19" fmla="*/ 2397683 w 12192000"/>
              <a:gd name="connsiteY19" fmla="*/ 829190 h 6858000"/>
              <a:gd name="connsiteX20" fmla="*/ 1921874 w 12192000"/>
              <a:gd name="connsiteY20" fmla="*/ 778877 h 6858000"/>
              <a:gd name="connsiteX21" fmla="*/ 1695450 w 12192000"/>
              <a:gd name="connsiteY21" fmla="*/ 782386 h 6858000"/>
              <a:gd name="connsiteX22" fmla="*/ 2954324 w 12192000"/>
              <a:gd name="connsiteY22" fmla="*/ 1120940 h 6858000"/>
              <a:gd name="connsiteX23" fmla="*/ 2890028 w 12192000"/>
              <a:gd name="connsiteY23" fmla="*/ 1195435 h 6858000"/>
              <a:gd name="connsiteX24" fmla="*/ 3153652 w 12192000"/>
              <a:gd name="connsiteY24" fmla="*/ 1276563 h 6858000"/>
              <a:gd name="connsiteX25" fmla="*/ 3218410 w 12192000"/>
              <a:gd name="connsiteY25" fmla="*/ 1356911 h 6858000"/>
              <a:gd name="connsiteX26" fmla="*/ 3137118 w 12192000"/>
              <a:gd name="connsiteY26" fmla="*/ 1349891 h 6858000"/>
              <a:gd name="connsiteX27" fmla="*/ 3067309 w 12192000"/>
              <a:gd name="connsiteY27" fmla="*/ 1365102 h 6858000"/>
              <a:gd name="connsiteX28" fmla="*/ 3096243 w 12192000"/>
              <a:gd name="connsiteY28" fmla="*/ 1467292 h 6858000"/>
              <a:gd name="connsiteX29" fmla="*/ 3468716 w 12192000"/>
              <a:gd name="connsiteY29" fmla="*/ 1599125 h 6858000"/>
              <a:gd name="connsiteX30" fmla="*/ 3502241 w 12192000"/>
              <a:gd name="connsiteY30" fmla="*/ 1642029 h 6858000"/>
              <a:gd name="connsiteX31" fmla="*/ 3457692 w 12192000"/>
              <a:gd name="connsiteY31" fmla="*/ 1672453 h 6858000"/>
              <a:gd name="connsiteX32" fmla="*/ 3337362 w 12192000"/>
              <a:gd name="connsiteY32" fmla="*/ 1688053 h 6858000"/>
              <a:gd name="connsiteX33" fmla="*/ 3505915 w 12192000"/>
              <a:gd name="connsiteY33" fmla="*/ 1834318 h 6858000"/>
              <a:gd name="connsiteX34" fmla="*/ 3567458 w 12192000"/>
              <a:gd name="connsiteY34" fmla="*/ 1874880 h 6858000"/>
              <a:gd name="connsiteX35" fmla="*/ 3672634 w 12192000"/>
              <a:gd name="connsiteY35" fmla="*/ 1937678 h 6858000"/>
              <a:gd name="connsiteX36" fmla="*/ 3674470 w 12192000"/>
              <a:gd name="connsiteY36" fmla="*/ 1956789 h 6858000"/>
              <a:gd name="connsiteX37" fmla="*/ 3531176 w 12192000"/>
              <a:gd name="connsiteY37" fmla="*/ 2024266 h 6858000"/>
              <a:gd name="connsiteX38" fmla="*/ 3272604 w 12192000"/>
              <a:gd name="connsiteY38" fmla="*/ 2005933 h 6858000"/>
              <a:gd name="connsiteX39" fmla="*/ 3654720 w 12192000"/>
              <a:gd name="connsiteY39" fmla="*/ 2106564 h 6858000"/>
              <a:gd name="connsiteX40" fmla="*/ 2417892 w 12192000"/>
              <a:gd name="connsiteY40" fmla="*/ 1866690 h 6858000"/>
              <a:gd name="connsiteX41" fmla="*/ 2496888 w 12192000"/>
              <a:gd name="connsiteY41" fmla="*/ 1929487 h 6858000"/>
              <a:gd name="connsiteX42" fmla="*/ 2929526 w 12192000"/>
              <a:gd name="connsiteY42" fmla="*/ 2094862 h 6858000"/>
              <a:gd name="connsiteX43" fmla="*/ 3052152 w 12192000"/>
              <a:gd name="connsiteY43" fmla="*/ 2198613 h 6858000"/>
              <a:gd name="connsiteX44" fmla="*/ 3180748 w 12192000"/>
              <a:gd name="connsiteY44" fmla="*/ 2255948 h 6858000"/>
              <a:gd name="connsiteX45" fmla="*/ 3361244 w 12192000"/>
              <a:gd name="connsiteY45" fmla="*/ 2254777 h 6858000"/>
              <a:gd name="connsiteX46" fmla="*/ 3489382 w 12192000"/>
              <a:gd name="connsiteY46" fmla="*/ 2342926 h 6858000"/>
              <a:gd name="connsiteX47" fmla="*/ 3355733 w 12192000"/>
              <a:gd name="connsiteY47" fmla="*/ 2361649 h 6858000"/>
              <a:gd name="connsiteX48" fmla="*/ 3199121 w 12192000"/>
              <a:gd name="connsiteY48" fmla="*/ 2347216 h 6858000"/>
              <a:gd name="connsiteX49" fmla="*/ 2861091 w 12192000"/>
              <a:gd name="connsiteY49" fmla="*/ 2351896 h 6858000"/>
              <a:gd name="connsiteX50" fmla="*/ 2667278 w 12192000"/>
              <a:gd name="connsiteY50" fmla="*/ 2369058 h 6858000"/>
              <a:gd name="connsiteX51" fmla="*/ 2221781 w 12192000"/>
              <a:gd name="connsiteY51" fmla="*/ 2339805 h 6858000"/>
              <a:gd name="connsiteX52" fmla="*/ 2247961 w 12192000"/>
              <a:gd name="connsiteY52" fmla="*/ 2414693 h 6858000"/>
              <a:gd name="connsiteX53" fmla="*/ 2231425 w 12192000"/>
              <a:gd name="connsiteY53" fmla="*/ 2479828 h 6858000"/>
              <a:gd name="connsiteX54" fmla="*/ 2224996 w 12192000"/>
              <a:gd name="connsiteY54" fmla="*/ 2621414 h 6858000"/>
              <a:gd name="connsiteX55" fmla="*/ 2229131 w 12192000"/>
              <a:gd name="connsiteY55" fmla="*/ 2644426 h 6858000"/>
              <a:gd name="connsiteX56" fmla="*/ 2129466 w 12192000"/>
              <a:gd name="connsiteY56" fmla="*/ 2659247 h 6858000"/>
              <a:gd name="connsiteX57" fmla="*/ 2723312 w 12192000"/>
              <a:gd name="connsiteY57" fmla="*/ 2953726 h 6858000"/>
              <a:gd name="connsiteX58" fmla="*/ 2326496 w 12192000"/>
              <a:gd name="connsiteY58" fmla="*/ 2878838 h 6858000"/>
              <a:gd name="connsiteX59" fmla="*/ 2272759 w 12192000"/>
              <a:gd name="connsiteY59" fmla="*/ 3002480 h 6858000"/>
              <a:gd name="connsiteX60" fmla="*/ 2459226 w 12192000"/>
              <a:gd name="connsiteY60" fmla="*/ 3112471 h 6858000"/>
              <a:gd name="connsiteX61" fmla="*/ 2528117 w 12192000"/>
              <a:gd name="connsiteY61" fmla="*/ 3330111 h 6858000"/>
              <a:gd name="connsiteX62" fmla="*/ 2494590 w 12192000"/>
              <a:gd name="connsiteY62" fmla="*/ 3529029 h 6858000"/>
              <a:gd name="connsiteX63" fmla="*/ 2414677 w 12192000"/>
              <a:gd name="connsiteY63" fmla="*/ 3592215 h 6858000"/>
              <a:gd name="connsiteX64" fmla="*/ 2298940 w 12192000"/>
              <a:gd name="connsiteY64" fmla="*/ 3705716 h 6858000"/>
              <a:gd name="connsiteX65" fmla="*/ 2227294 w 12192000"/>
              <a:gd name="connsiteY65" fmla="*/ 3775921 h 6858000"/>
              <a:gd name="connsiteX66" fmla="*/ 1978366 w 12192000"/>
              <a:gd name="connsiteY66" fmla="*/ 3748620 h 6858000"/>
              <a:gd name="connsiteX67" fmla="*/ 2310421 w 12192000"/>
              <a:gd name="connsiteY67" fmla="*/ 3926868 h 6858000"/>
              <a:gd name="connsiteX68" fmla="*/ 2041285 w 12192000"/>
              <a:gd name="connsiteY68" fmla="*/ 3904635 h 6858000"/>
              <a:gd name="connsiteX69" fmla="*/ 1953565 w 12192000"/>
              <a:gd name="connsiteY69" fmla="*/ 3917116 h 6858000"/>
              <a:gd name="connsiteX70" fmla="*/ 2003623 w 12192000"/>
              <a:gd name="connsiteY70" fmla="*/ 3974842 h 6858000"/>
              <a:gd name="connsiteX71" fmla="*/ 2201114 w 12192000"/>
              <a:gd name="connsiteY71" fmla="*/ 4072742 h 6858000"/>
              <a:gd name="connsiteX72" fmla="*/ 2608032 w 12192000"/>
              <a:gd name="connsiteY72" fmla="*/ 4337967 h 6858000"/>
              <a:gd name="connsiteX73" fmla="*/ 2213973 w 12192000"/>
              <a:gd name="connsiteY73" fmla="*/ 4216277 h 6858000"/>
              <a:gd name="connsiteX74" fmla="*/ 2629158 w 12192000"/>
              <a:gd name="connsiteY74" fmla="*/ 4488911 h 6858000"/>
              <a:gd name="connsiteX75" fmla="*/ 2721471 w 12192000"/>
              <a:gd name="connsiteY75" fmla="*/ 4579399 h 6858000"/>
              <a:gd name="connsiteX76" fmla="*/ 2907939 w 12192000"/>
              <a:gd name="connsiteY76" fmla="*/ 4804062 h 6858000"/>
              <a:gd name="connsiteX77" fmla="*/ 2898753 w 12192000"/>
              <a:gd name="connsiteY77" fmla="*/ 4829414 h 6858000"/>
              <a:gd name="connsiteX78" fmla="*/ 2683352 w 12192000"/>
              <a:gd name="connsiteY78" fmla="*/ 4793141 h 6858000"/>
              <a:gd name="connsiteX79" fmla="*/ 2962594 w 12192000"/>
              <a:gd name="connsiteY79" fmla="*/ 4981920 h 6858000"/>
              <a:gd name="connsiteX80" fmla="*/ 3251019 w 12192000"/>
              <a:gd name="connsiteY80" fmla="*/ 5127012 h 6858000"/>
              <a:gd name="connsiteX81" fmla="*/ 3046180 w 12192000"/>
              <a:gd name="connsiteY81" fmla="*/ 5104781 h 6858000"/>
              <a:gd name="connsiteX82" fmla="*/ 2764646 w 12192000"/>
              <a:gd name="connsiteY82" fmla="*/ 5021703 h 6858000"/>
              <a:gd name="connsiteX83" fmla="*/ 2666820 w 12192000"/>
              <a:gd name="connsiteY83" fmla="*/ 5052905 h 6858000"/>
              <a:gd name="connsiteX84" fmla="*/ 2933657 w 12192000"/>
              <a:gd name="connsiteY84" fmla="*/ 5190198 h 6858000"/>
              <a:gd name="connsiteX85" fmla="*/ 3086598 w 12192000"/>
              <a:gd name="connsiteY85" fmla="*/ 5253776 h 6858000"/>
              <a:gd name="connsiteX86" fmla="*/ 3147680 w 12192000"/>
              <a:gd name="connsiteY86" fmla="*/ 5302531 h 6858000"/>
              <a:gd name="connsiteX87" fmla="*/ 3322204 w 12192000"/>
              <a:gd name="connsiteY87" fmla="*/ 5476487 h 6858000"/>
              <a:gd name="connsiteX88" fmla="*/ 3834758 w 12192000"/>
              <a:gd name="connsiteY88" fmla="*/ 5666434 h 6858000"/>
              <a:gd name="connsiteX89" fmla="*/ 4314240 w 12192000"/>
              <a:gd name="connsiteY89" fmla="*/ 5902409 h 6858000"/>
              <a:gd name="connsiteX90" fmla="*/ 4688552 w 12192000"/>
              <a:gd name="connsiteY90" fmla="*/ 6049453 h 6858000"/>
              <a:gd name="connsiteX91" fmla="*/ 5634660 w 12192000"/>
              <a:gd name="connsiteY91" fmla="*/ 6238620 h 6858000"/>
              <a:gd name="connsiteX92" fmla="*/ 9222980 w 12192000"/>
              <a:gd name="connsiteY92" fmla="*/ 4955397 h 6858000"/>
              <a:gd name="connsiteX93" fmla="*/ 9268448 w 12192000"/>
              <a:gd name="connsiteY93" fmla="*/ 4917173 h 6858000"/>
              <a:gd name="connsiteX94" fmla="*/ 9442512 w 12192000"/>
              <a:gd name="connsiteY94" fmla="*/ 4773251 h 6858000"/>
              <a:gd name="connsiteX95" fmla="*/ 9590400 w 12192000"/>
              <a:gd name="connsiteY95" fmla="*/ 4643756 h 6858000"/>
              <a:gd name="connsiteX96" fmla="*/ 9513242 w 12192000"/>
              <a:gd name="connsiteY96" fmla="*/ 4600073 h 6858000"/>
              <a:gd name="connsiteX97" fmla="*/ 9617498 w 12192000"/>
              <a:gd name="connsiteY97" fmla="*/ 4476430 h 6858000"/>
              <a:gd name="connsiteX98" fmla="*/ 9949094 w 12192000"/>
              <a:gd name="connsiteY98" fmla="*/ 4095364 h 6858000"/>
              <a:gd name="connsiteX99" fmla="*/ 10094686 w 12192000"/>
              <a:gd name="connsiteY99" fmla="*/ 4011507 h 6858000"/>
              <a:gd name="connsiteX100" fmla="*/ 10271967 w 12192000"/>
              <a:gd name="connsiteY100" fmla="*/ 3800497 h 6858000"/>
              <a:gd name="connsiteX101" fmla="*/ 10297226 w 12192000"/>
              <a:gd name="connsiteY101" fmla="*/ 3751742 h 6858000"/>
              <a:gd name="connsiteX102" fmla="*/ 10260943 w 12192000"/>
              <a:gd name="connsiteY102" fmla="*/ 3689723 h 6858000"/>
              <a:gd name="connsiteX103" fmla="*/ 10233847 w 12192000"/>
              <a:gd name="connsiteY103" fmla="*/ 3627319 h 6858000"/>
              <a:gd name="connsiteX104" fmla="*/ 10269209 w 12192000"/>
              <a:gd name="connsiteY104" fmla="*/ 3608986 h 6858000"/>
              <a:gd name="connsiteX105" fmla="*/ 10496550 w 12192000"/>
              <a:gd name="connsiteY105" fmla="*/ 3577393 h 6858000"/>
              <a:gd name="connsiteX106" fmla="*/ 10364738 w 12192000"/>
              <a:gd name="connsiteY106" fmla="*/ 3458823 h 6858000"/>
              <a:gd name="connsiteX107" fmla="*/ 10132346 w 12192000"/>
              <a:gd name="connsiteY107" fmla="*/ 3282137 h 6858000"/>
              <a:gd name="connsiteX108" fmla="*/ 10026712 w 12192000"/>
              <a:gd name="connsiteY108" fmla="*/ 3156543 h 6858000"/>
              <a:gd name="connsiteX109" fmla="*/ 10014312 w 12192000"/>
              <a:gd name="connsiteY109" fmla="*/ 3044213 h 6858000"/>
              <a:gd name="connsiteX110" fmla="*/ 9806718 w 12192000"/>
              <a:gd name="connsiteY110" fmla="*/ 2977907 h 6858000"/>
              <a:gd name="connsiteX111" fmla="*/ 10001912 w 12192000"/>
              <a:gd name="connsiteY111" fmla="*/ 2740374 h 6858000"/>
              <a:gd name="connsiteX112" fmla="*/ 10021662 w 12192000"/>
              <a:gd name="connsiteY112" fmla="*/ 2691231 h 6858000"/>
              <a:gd name="connsiteX113" fmla="*/ 9904546 w 12192000"/>
              <a:gd name="connsiteY113" fmla="*/ 2515322 h 6858000"/>
              <a:gd name="connsiteX114" fmla="*/ 9885256 w 12192000"/>
              <a:gd name="connsiteY114" fmla="*/ 2487240 h 6858000"/>
              <a:gd name="connsiteX115" fmla="*/ 9842085 w 12192000"/>
              <a:gd name="connsiteY115" fmla="*/ 2431074 h 6858000"/>
              <a:gd name="connsiteX116" fmla="*/ 9718078 w 12192000"/>
              <a:gd name="connsiteY116" fmla="*/ 2417424 h 6858000"/>
              <a:gd name="connsiteX117" fmla="*/ 9782378 w 12192000"/>
              <a:gd name="connsiteY117" fmla="*/ 2377641 h 6858000"/>
              <a:gd name="connsiteX118" fmla="*/ 9907302 w 12192000"/>
              <a:gd name="connsiteY118" fmla="*/ 2243078 h 6858000"/>
              <a:gd name="connsiteX119" fmla="*/ 9824171 w 12192000"/>
              <a:gd name="connsiteY119" fmla="*/ 2114365 h 6858000"/>
              <a:gd name="connsiteX120" fmla="*/ 9818662 w 12192000"/>
              <a:gd name="connsiteY120" fmla="*/ 2043377 h 6858000"/>
              <a:gd name="connsiteX121" fmla="*/ 9958740 w 12192000"/>
              <a:gd name="connsiteY121" fmla="*/ 1952499 h 6858000"/>
              <a:gd name="connsiteX122" fmla="*/ 10064374 w 12192000"/>
              <a:gd name="connsiteY122" fmla="*/ 1916615 h 6858000"/>
              <a:gd name="connsiteX123" fmla="*/ 10113055 w 12192000"/>
              <a:gd name="connsiteY123" fmla="*/ 1865131 h 6858000"/>
              <a:gd name="connsiteX124" fmla="*/ 10055646 w 12192000"/>
              <a:gd name="connsiteY124" fmla="*/ 1822227 h 6858000"/>
              <a:gd name="connsiteX125" fmla="*/ 9800748 w 12192000"/>
              <a:gd name="connsiteY125" fmla="*/ 1720036 h 6858000"/>
              <a:gd name="connsiteX126" fmla="*/ 9938071 w 12192000"/>
              <a:gd name="connsiteY126" fmla="*/ 1634617 h 6858000"/>
              <a:gd name="connsiteX127" fmla="*/ 9220224 w 12192000"/>
              <a:gd name="connsiteY127" fmla="*/ 1231709 h 6858000"/>
              <a:gd name="connsiteX128" fmla="*/ 9133419 w 12192000"/>
              <a:gd name="connsiteY128" fmla="*/ 1170083 h 6858000"/>
              <a:gd name="connsiteX129" fmla="*/ 8672768 w 12192000"/>
              <a:gd name="connsiteY129" fmla="*/ 1020699 h 6858000"/>
              <a:gd name="connsiteX130" fmla="*/ 8198797 w 12192000"/>
              <a:gd name="connsiteY130" fmla="*/ 915000 h 6858000"/>
              <a:gd name="connsiteX131" fmla="*/ 8528095 w 12192000"/>
              <a:gd name="connsiteY131" fmla="*/ 691898 h 6858000"/>
              <a:gd name="connsiteX132" fmla="*/ 8025190 w 12192000"/>
              <a:gd name="connsiteY132" fmla="*/ 640021 h 6858000"/>
              <a:gd name="connsiteX133" fmla="*/ 7976047 w 12192000"/>
              <a:gd name="connsiteY133" fmla="*/ 641584 h 6858000"/>
              <a:gd name="connsiteX134" fmla="*/ 6988604 w 12192000"/>
              <a:gd name="connsiteY134" fmla="*/ 607260 h 6858000"/>
              <a:gd name="connsiteX135" fmla="*/ 5573116 w 12192000"/>
              <a:gd name="connsiteY135" fmla="*/ 493368 h 6858000"/>
              <a:gd name="connsiteX136" fmla="*/ 4401503 w 12192000"/>
              <a:gd name="connsiteY136" fmla="*/ 425112 h 6858000"/>
              <a:gd name="connsiteX137" fmla="*/ 3154109 w 12192000"/>
              <a:gd name="connsiteY137" fmla="*/ 292499 h 6858000"/>
              <a:gd name="connsiteX138" fmla="*/ 3094406 w 12192000"/>
              <a:gd name="connsiteY138" fmla="*/ 283966 h 6858000"/>
              <a:gd name="connsiteX139" fmla="*/ 0 w 12192000"/>
              <a:gd name="connsiteY139" fmla="*/ 0 h 6858000"/>
              <a:gd name="connsiteX140" fmla="*/ 12192000 w 12192000"/>
              <a:gd name="connsiteY140" fmla="*/ 0 h 6858000"/>
              <a:gd name="connsiteX141" fmla="*/ 12192000 w 12192000"/>
              <a:gd name="connsiteY141" fmla="*/ 6858000 h 6858000"/>
              <a:gd name="connsiteX142" fmla="*/ 0 w 12192000"/>
              <a:gd name="connsiteY14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</a:cxnLst>
            <a:rect l="l" t="t" r="r" b="b"/>
            <a:pathLst>
              <a:path w="12192000" h="6858000">
                <a:moveTo>
                  <a:pt x="3094406" y="283966"/>
                </a:moveTo>
                <a:cubicBezTo>
                  <a:pt x="3074312" y="283528"/>
                  <a:pt x="3054907" y="288795"/>
                  <a:pt x="3038833" y="309661"/>
                </a:cubicBezTo>
                <a:cubicBezTo>
                  <a:pt x="3124259" y="364657"/>
                  <a:pt x="3233105" y="343983"/>
                  <a:pt x="3348384" y="406000"/>
                </a:cubicBezTo>
                <a:cubicBezTo>
                  <a:pt x="3161001" y="386497"/>
                  <a:pt x="3012653" y="370896"/>
                  <a:pt x="2864309" y="355295"/>
                </a:cubicBezTo>
                <a:cubicBezTo>
                  <a:pt x="2861553" y="366216"/>
                  <a:pt x="2858796" y="377136"/>
                  <a:pt x="2856039" y="388058"/>
                </a:cubicBezTo>
                <a:cubicBezTo>
                  <a:pt x="3045722" y="411070"/>
                  <a:pt x="3221166" y="470356"/>
                  <a:pt x="3405794" y="512089"/>
                </a:cubicBezTo>
                <a:cubicBezTo>
                  <a:pt x="3388799" y="537835"/>
                  <a:pt x="3371808" y="532763"/>
                  <a:pt x="3356651" y="531204"/>
                </a:cubicBezTo>
                <a:cubicBezTo>
                  <a:pt x="3257907" y="521062"/>
                  <a:pt x="3159164" y="510922"/>
                  <a:pt x="3064552" y="483228"/>
                </a:cubicBezTo>
                <a:cubicBezTo>
                  <a:pt x="3043427" y="476987"/>
                  <a:pt x="3017704" y="476987"/>
                  <a:pt x="3005765" y="495708"/>
                </a:cubicBezTo>
                <a:cubicBezTo>
                  <a:pt x="2988771" y="522231"/>
                  <a:pt x="3013113" y="539393"/>
                  <a:pt x="3034700" y="553823"/>
                </a:cubicBezTo>
                <a:cubicBezTo>
                  <a:pt x="3072360" y="578787"/>
                  <a:pt x="3117827" y="571767"/>
                  <a:pt x="3161459" y="576445"/>
                </a:cubicBezTo>
                <a:cubicBezTo>
                  <a:pt x="3277655" y="588537"/>
                  <a:pt x="3333228" y="626370"/>
                  <a:pt x="3358949" y="712961"/>
                </a:cubicBezTo>
                <a:cubicBezTo>
                  <a:pt x="3256987" y="677857"/>
                  <a:pt x="3158703" y="721151"/>
                  <a:pt x="3059960" y="696576"/>
                </a:cubicBezTo>
                <a:cubicBezTo>
                  <a:pt x="3034240" y="690338"/>
                  <a:pt x="2993364" y="699698"/>
                  <a:pt x="3007143" y="729732"/>
                </a:cubicBezTo>
                <a:cubicBezTo>
                  <a:pt x="3020003" y="757814"/>
                  <a:pt x="3062716" y="778096"/>
                  <a:pt x="2986935" y="772635"/>
                </a:cubicBezTo>
                <a:cubicBezTo>
                  <a:pt x="2932740" y="768735"/>
                  <a:pt x="2826647" y="800329"/>
                  <a:pt x="2871197" y="808127"/>
                </a:cubicBezTo>
                <a:cubicBezTo>
                  <a:pt x="2927228" y="817881"/>
                  <a:pt x="2981883" y="831921"/>
                  <a:pt x="3053071" y="847913"/>
                </a:cubicBezTo>
                <a:cubicBezTo>
                  <a:pt x="2974533" y="874043"/>
                  <a:pt x="2918042" y="868584"/>
                  <a:pt x="2858796" y="847913"/>
                </a:cubicBezTo>
                <a:cubicBezTo>
                  <a:pt x="2787150" y="822949"/>
                  <a:pt x="2693916" y="792528"/>
                  <a:pt x="2635588" y="820611"/>
                </a:cubicBezTo>
                <a:cubicBezTo>
                  <a:pt x="2548326" y="862734"/>
                  <a:pt x="2475760" y="836211"/>
                  <a:pt x="2397683" y="829190"/>
                </a:cubicBezTo>
                <a:cubicBezTo>
                  <a:pt x="2238775" y="814759"/>
                  <a:pt x="2081241" y="790576"/>
                  <a:pt x="1921874" y="778877"/>
                </a:cubicBezTo>
                <a:cubicBezTo>
                  <a:pt x="1858036" y="774195"/>
                  <a:pt x="1789143" y="751964"/>
                  <a:pt x="1695450" y="782386"/>
                </a:cubicBezTo>
                <a:cubicBezTo>
                  <a:pt x="2119822" y="938012"/>
                  <a:pt x="2575423" y="928262"/>
                  <a:pt x="2954324" y="1120940"/>
                </a:cubicBezTo>
                <a:cubicBezTo>
                  <a:pt x="2938251" y="1139269"/>
                  <a:pt x="2856502" y="1191535"/>
                  <a:pt x="2890028" y="1195435"/>
                </a:cubicBezTo>
                <a:cubicBezTo>
                  <a:pt x="2984178" y="1206748"/>
                  <a:pt x="3067767" y="1244971"/>
                  <a:pt x="3153652" y="1276563"/>
                </a:cubicBezTo>
                <a:cubicBezTo>
                  <a:pt x="3190855" y="1290216"/>
                  <a:pt x="3235862" y="1308157"/>
                  <a:pt x="3218410" y="1356911"/>
                </a:cubicBezTo>
                <a:cubicBezTo>
                  <a:pt x="3186719" y="1370562"/>
                  <a:pt x="3163296" y="1351451"/>
                  <a:pt x="3137118" y="1349891"/>
                </a:cubicBezTo>
                <a:cubicBezTo>
                  <a:pt x="3110480" y="1348331"/>
                  <a:pt x="3050773" y="1358471"/>
                  <a:pt x="3067309" y="1365102"/>
                </a:cubicBezTo>
                <a:cubicBezTo>
                  <a:pt x="3142629" y="1395136"/>
                  <a:pt x="3007143" y="1467292"/>
                  <a:pt x="3096243" y="1467292"/>
                </a:cubicBezTo>
                <a:cubicBezTo>
                  <a:pt x="3245506" y="1467681"/>
                  <a:pt x="3324961" y="1595613"/>
                  <a:pt x="3468716" y="1599125"/>
                </a:cubicBezTo>
                <a:cubicBezTo>
                  <a:pt x="3491677" y="1599513"/>
                  <a:pt x="3502700" y="1622137"/>
                  <a:pt x="3502241" y="1642029"/>
                </a:cubicBezTo>
                <a:cubicBezTo>
                  <a:pt x="3502241" y="1665822"/>
                  <a:pt x="3481116" y="1670112"/>
                  <a:pt x="3457692" y="1672453"/>
                </a:cubicBezTo>
                <a:cubicBezTo>
                  <a:pt x="3421868" y="1675962"/>
                  <a:pt x="3384667" y="1642029"/>
                  <a:pt x="3337362" y="1688053"/>
                </a:cubicBezTo>
                <a:cubicBezTo>
                  <a:pt x="3422329" y="1714966"/>
                  <a:pt x="3507294" y="1741878"/>
                  <a:pt x="3505915" y="1834318"/>
                </a:cubicBezTo>
                <a:cubicBezTo>
                  <a:pt x="3505457" y="1859279"/>
                  <a:pt x="3540820" y="1868640"/>
                  <a:pt x="3567458" y="1874880"/>
                </a:cubicBezTo>
                <a:cubicBezTo>
                  <a:pt x="3611549" y="1885023"/>
                  <a:pt x="3648750" y="1902965"/>
                  <a:pt x="3672634" y="1937678"/>
                </a:cubicBezTo>
                <a:cubicBezTo>
                  <a:pt x="3672172" y="1944308"/>
                  <a:pt x="3671715" y="1951329"/>
                  <a:pt x="3674470" y="1956789"/>
                </a:cubicBezTo>
                <a:cubicBezTo>
                  <a:pt x="3666664" y="2040646"/>
                  <a:pt x="3602363" y="2038306"/>
                  <a:pt x="3531176" y="2024266"/>
                </a:cubicBezTo>
                <a:cubicBezTo>
                  <a:pt x="3446211" y="2007103"/>
                  <a:pt x="3362164" y="1975900"/>
                  <a:pt x="3272604" y="2005933"/>
                </a:cubicBezTo>
                <a:cubicBezTo>
                  <a:pt x="3398905" y="2046107"/>
                  <a:pt x="3536229" y="2049228"/>
                  <a:pt x="3654720" y="2106564"/>
                </a:cubicBezTo>
                <a:cubicBezTo>
                  <a:pt x="3221166" y="2117095"/>
                  <a:pt x="2838130" y="1936116"/>
                  <a:pt x="2417892" y="1866690"/>
                </a:cubicBezTo>
                <a:cubicBezTo>
                  <a:pt x="2432130" y="1913105"/>
                  <a:pt x="2466114" y="1922465"/>
                  <a:pt x="2496888" y="1929487"/>
                </a:cubicBezTo>
                <a:cubicBezTo>
                  <a:pt x="2652123" y="1964590"/>
                  <a:pt x="2788067" y="2034408"/>
                  <a:pt x="2929526" y="2094862"/>
                </a:cubicBezTo>
                <a:cubicBezTo>
                  <a:pt x="2987851" y="2119825"/>
                  <a:pt x="3030106" y="2144789"/>
                  <a:pt x="3052152" y="2198613"/>
                </a:cubicBezTo>
                <a:cubicBezTo>
                  <a:pt x="3071903" y="2247367"/>
                  <a:pt x="3110021" y="2269990"/>
                  <a:pt x="3180748" y="2255948"/>
                </a:cubicBezTo>
                <a:cubicBezTo>
                  <a:pt x="3238157" y="2244246"/>
                  <a:pt x="3301078" y="2250487"/>
                  <a:pt x="3361244" y="2254777"/>
                </a:cubicBezTo>
                <a:cubicBezTo>
                  <a:pt x="3430596" y="2259459"/>
                  <a:pt x="3508213" y="2314455"/>
                  <a:pt x="3489382" y="2342926"/>
                </a:cubicBezTo>
                <a:cubicBezTo>
                  <a:pt x="3457233" y="2391292"/>
                  <a:pt x="3403498" y="2367110"/>
                  <a:pt x="3355733" y="2361649"/>
                </a:cubicBezTo>
                <a:cubicBezTo>
                  <a:pt x="3301537" y="2355018"/>
                  <a:pt x="3200957" y="2341367"/>
                  <a:pt x="3199121" y="2347216"/>
                </a:cubicBezTo>
                <a:cubicBezTo>
                  <a:pt x="3163754" y="2468518"/>
                  <a:pt x="2914827" y="2362819"/>
                  <a:pt x="2861091" y="2351896"/>
                </a:cubicBezTo>
                <a:cubicBezTo>
                  <a:pt x="2794038" y="2338245"/>
                  <a:pt x="2731116" y="2363208"/>
                  <a:pt x="2667278" y="2369058"/>
                </a:cubicBezTo>
                <a:cubicBezTo>
                  <a:pt x="2610328" y="2374518"/>
                  <a:pt x="2288376" y="2391292"/>
                  <a:pt x="2221781" y="2339805"/>
                </a:cubicBezTo>
                <a:cubicBezTo>
                  <a:pt x="2212595" y="2379978"/>
                  <a:pt x="2231884" y="2396361"/>
                  <a:pt x="2247961" y="2414693"/>
                </a:cubicBezTo>
                <a:cubicBezTo>
                  <a:pt x="2270465" y="2440824"/>
                  <a:pt x="2274138" y="2459157"/>
                  <a:pt x="2231425" y="2479828"/>
                </a:cubicBezTo>
                <a:cubicBezTo>
                  <a:pt x="2109717" y="2539115"/>
                  <a:pt x="2111557" y="2541065"/>
                  <a:pt x="2224996" y="2621414"/>
                </a:cubicBezTo>
                <a:cubicBezTo>
                  <a:pt x="2230509" y="2624923"/>
                  <a:pt x="2228211" y="2636624"/>
                  <a:pt x="2229131" y="2644426"/>
                </a:cubicBezTo>
                <a:cubicBezTo>
                  <a:pt x="2199276" y="2656906"/>
                  <a:pt x="2164373" y="2625703"/>
                  <a:pt x="2129466" y="2659247"/>
                </a:cubicBezTo>
                <a:cubicBezTo>
                  <a:pt x="2281487" y="2806680"/>
                  <a:pt x="2513421" y="2842953"/>
                  <a:pt x="2723312" y="2953726"/>
                </a:cubicBezTo>
                <a:cubicBezTo>
                  <a:pt x="2553377" y="2990389"/>
                  <a:pt x="2451419" y="2862456"/>
                  <a:pt x="2326496" y="2878838"/>
                </a:cubicBezTo>
                <a:cubicBezTo>
                  <a:pt x="2264036" y="2919012"/>
                  <a:pt x="2449582" y="2983367"/>
                  <a:pt x="2272759" y="3002480"/>
                </a:cubicBezTo>
                <a:cubicBezTo>
                  <a:pt x="2349461" y="3037583"/>
                  <a:pt x="2406411" y="3071905"/>
                  <a:pt x="2459226" y="3112471"/>
                </a:cubicBezTo>
                <a:cubicBezTo>
                  <a:pt x="2553377" y="3185016"/>
                  <a:pt x="2571749" y="3232602"/>
                  <a:pt x="2528117" y="3330111"/>
                </a:cubicBezTo>
                <a:cubicBezTo>
                  <a:pt x="2499642" y="3394076"/>
                  <a:pt x="2457848" y="3452973"/>
                  <a:pt x="2494590" y="3529029"/>
                </a:cubicBezTo>
                <a:cubicBezTo>
                  <a:pt x="2520308" y="3581294"/>
                  <a:pt x="2510206" y="3615617"/>
                  <a:pt x="2414677" y="3592215"/>
                </a:cubicBezTo>
                <a:cubicBezTo>
                  <a:pt x="2311799" y="3567251"/>
                  <a:pt x="2273221" y="3614057"/>
                  <a:pt x="2298940" y="3705716"/>
                </a:cubicBezTo>
                <a:cubicBezTo>
                  <a:pt x="2315473" y="3764612"/>
                  <a:pt x="2298020" y="3782553"/>
                  <a:pt x="2227294" y="3775921"/>
                </a:cubicBezTo>
                <a:cubicBezTo>
                  <a:pt x="2149215" y="3768512"/>
                  <a:pt x="2074811" y="3729898"/>
                  <a:pt x="1978366" y="3748620"/>
                </a:cubicBezTo>
                <a:cubicBezTo>
                  <a:pt x="2055522" y="3855492"/>
                  <a:pt x="2220403" y="3825068"/>
                  <a:pt x="2310421" y="3926868"/>
                </a:cubicBezTo>
                <a:cubicBezTo>
                  <a:pt x="2202950" y="3927259"/>
                  <a:pt x="2120739" y="3926868"/>
                  <a:pt x="2041285" y="3904635"/>
                </a:cubicBezTo>
                <a:cubicBezTo>
                  <a:pt x="2008216" y="3895664"/>
                  <a:pt x="1971934" y="3886305"/>
                  <a:pt x="1953565" y="3917116"/>
                </a:cubicBezTo>
                <a:cubicBezTo>
                  <a:pt x="1931978" y="3954170"/>
                  <a:pt x="1976527" y="3968211"/>
                  <a:pt x="2003623" y="3974842"/>
                </a:cubicBezTo>
                <a:cubicBezTo>
                  <a:pt x="2079866" y="3993563"/>
                  <a:pt x="2138192" y="4038028"/>
                  <a:pt x="2201114" y="4072742"/>
                </a:cubicBezTo>
                <a:cubicBezTo>
                  <a:pt x="2339356" y="4148800"/>
                  <a:pt x="2490917" y="4212375"/>
                  <a:pt x="2608032" y="4337967"/>
                </a:cubicBezTo>
                <a:cubicBezTo>
                  <a:pt x="2460606" y="4305983"/>
                  <a:pt x="2350838" y="4231487"/>
                  <a:pt x="2213973" y="4216277"/>
                </a:cubicBezTo>
                <a:cubicBezTo>
                  <a:pt x="2332467" y="4330557"/>
                  <a:pt x="2484945" y="4405834"/>
                  <a:pt x="2629158" y="4488911"/>
                </a:cubicBezTo>
                <a:cubicBezTo>
                  <a:pt x="2670494" y="4512315"/>
                  <a:pt x="2712289" y="4528306"/>
                  <a:pt x="2721471" y="4579399"/>
                </a:cubicBezTo>
                <a:cubicBezTo>
                  <a:pt x="2739385" y="4678470"/>
                  <a:pt x="2793121" y="4760378"/>
                  <a:pt x="2907939" y="4804062"/>
                </a:cubicBezTo>
                <a:cubicBezTo>
                  <a:pt x="2908859" y="4804452"/>
                  <a:pt x="2902428" y="4819274"/>
                  <a:pt x="2898753" y="4829414"/>
                </a:cubicBezTo>
                <a:cubicBezTo>
                  <a:pt x="2828485" y="4832536"/>
                  <a:pt x="2772912" y="4774028"/>
                  <a:pt x="2683352" y="4793141"/>
                </a:cubicBezTo>
                <a:cubicBezTo>
                  <a:pt x="2769239" y="4872708"/>
                  <a:pt x="2840885" y="4944087"/>
                  <a:pt x="2962594" y="4981920"/>
                </a:cubicBezTo>
                <a:cubicBezTo>
                  <a:pt x="3059960" y="5011952"/>
                  <a:pt x="3180289" y="5029503"/>
                  <a:pt x="3251019" y="5127012"/>
                </a:cubicBezTo>
                <a:cubicBezTo>
                  <a:pt x="3168808" y="5146126"/>
                  <a:pt x="3107723" y="5121944"/>
                  <a:pt x="3046180" y="5104781"/>
                </a:cubicBezTo>
                <a:cubicBezTo>
                  <a:pt x="2952030" y="5078258"/>
                  <a:pt x="2858796" y="5048226"/>
                  <a:pt x="2764646" y="5021703"/>
                </a:cubicBezTo>
                <a:cubicBezTo>
                  <a:pt x="2728821" y="5011563"/>
                  <a:pt x="2689782" y="5004540"/>
                  <a:pt x="2666820" y="5052905"/>
                </a:cubicBezTo>
                <a:cubicBezTo>
                  <a:pt x="2786691" y="5063047"/>
                  <a:pt x="2858337" y="5128575"/>
                  <a:pt x="2933657" y="5190198"/>
                </a:cubicBezTo>
                <a:cubicBezTo>
                  <a:pt x="2975911" y="5224912"/>
                  <a:pt x="3010358" y="5271328"/>
                  <a:pt x="3086598" y="5253776"/>
                </a:cubicBezTo>
                <a:cubicBezTo>
                  <a:pt x="3126554" y="5244415"/>
                  <a:pt x="3151814" y="5270547"/>
                  <a:pt x="3147680" y="5302531"/>
                </a:cubicBezTo>
                <a:cubicBezTo>
                  <a:pt x="3132525" y="5415251"/>
                  <a:pt x="3225759" y="5454645"/>
                  <a:pt x="3322204" y="5476487"/>
                </a:cubicBezTo>
                <a:cubicBezTo>
                  <a:pt x="3504998" y="5517440"/>
                  <a:pt x="3657018" y="5613779"/>
                  <a:pt x="3834758" y="5666434"/>
                </a:cubicBezTo>
                <a:cubicBezTo>
                  <a:pt x="4007445" y="5717529"/>
                  <a:pt x="4141095" y="5838830"/>
                  <a:pt x="4314240" y="5902409"/>
                </a:cubicBezTo>
                <a:cubicBezTo>
                  <a:pt x="4439624" y="5948433"/>
                  <a:pt x="4559494" y="6007718"/>
                  <a:pt x="4688552" y="6049453"/>
                </a:cubicBezTo>
                <a:cubicBezTo>
                  <a:pt x="4993968" y="6148131"/>
                  <a:pt x="5305360" y="6227308"/>
                  <a:pt x="5634660" y="6238620"/>
                </a:cubicBezTo>
                <a:cubicBezTo>
                  <a:pt x="5906549" y="6247590"/>
                  <a:pt x="8264931" y="6239010"/>
                  <a:pt x="9222980" y="4955397"/>
                </a:cubicBezTo>
                <a:cubicBezTo>
                  <a:pt x="9241350" y="4949155"/>
                  <a:pt x="9262017" y="4932775"/>
                  <a:pt x="9268448" y="4917173"/>
                </a:cubicBezTo>
                <a:cubicBezTo>
                  <a:pt x="9299220" y="4844235"/>
                  <a:pt x="9374540" y="4812644"/>
                  <a:pt x="9442512" y="4773251"/>
                </a:cubicBezTo>
                <a:cubicBezTo>
                  <a:pt x="9502220" y="4738536"/>
                  <a:pt x="9565600" y="4702263"/>
                  <a:pt x="9590400" y="4643756"/>
                </a:cubicBezTo>
                <a:cubicBezTo>
                  <a:pt x="9623008" y="4565749"/>
                  <a:pt x="9530236" y="4629716"/>
                  <a:pt x="9513242" y="4600073"/>
                </a:cubicBezTo>
                <a:cubicBezTo>
                  <a:pt x="9548605" y="4559509"/>
                  <a:pt x="9603261" y="4522454"/>
                  <a:pt x="9617498" y="4476430"/>
                </a:cubicBezTo>
                <a:cubicBezTo>
                  <a:pt x="9669394" y="4310276"/>
                  <a:pt x="9781460" y="4189364"/>
                  <a:pt x="9949094" y="4095364"/>
                </a:cubicBezTo>
                <a:cubicBezTo>
                  <a:pt x="9997318" y="4068452"/>
                  <a:pt x="10029007" y="4019306"/>
                  <a:pt x="10094686" y="4011507"/>
                </a:cubicBezTo>
                <a:cubicBezTo>
                  <a:pt x="10240735" y="3994345"/>
                  <a:pt x="10194808" y="3860171"/>
                  <a:pt x="10271967" y="3800497"/>
                </a:cubicBezTo>
                <a:cubicBezTo>
                  <a:pt x="10286662" y="3789184"/>
                  <a:pt x="10299980" y="3766953"/>
                  <a:pt x="10297226" y="3751742"/>
                </a:cubicBezTo>
                <a:cubicBezTo>
                  <a:pt x="10293091" y="3729898"/>
                  <a:pt x="10275639" y="3709227"/>
                  <a:pt x="10260943" y="3689723"/>
                </a:cubicBezTo>
                <a:cubicBezTo>
                  <a:pt x="10245786" y="3670222"/>
                  <a:pt x="10222825" y="3653061"/>
                  <a:pt x="10233847" y="3627319"/>
                </a:cubicBezTo>
                <a:cubicBezTo>
                  <a:pt x="10238437" y="3616788"/>
                  <a:pt x="10235225" y="3580125"/>
                  <a:pt x="10269209" y="3608986"/>
                </a:cubicBezTo>
                <a:cubicBezTo>
                  <a:pt x="10362443" y="3688165"/>
                  <a:pt x="10416637" y="3613279"/>
                  <a:pt x="10496550" y="3577393"/>
                </a:cubicBezTo>
                <a:cubicBezTo>
                  <a:pt x="10432253" y="3540340"/>
                  <a:pt x="10374383" y="3514208"/>
                  <a:pt x="10364738" y="3458823"/>
                </a:cubicBezTo>
                <a:cubicBezTo>
                  <a:pt x="10344991" y="3344542"/>
                  <a:pt x="10260485" y="3292277"/>
                  <a:pt x="10132346" y="3282137"/>
                </a:cubicBezTo>
                <a:cubicBezTo>
                  <a:pt x="10179650" y="3171757"/>
                  <a:pt x="10179650" y="3171757"/>
                  <a:pt x="10026712" y="3156543"/>
                </a:cubicBezTo>
                <a:cubicBezTo>
                  <a:pt x="10085499" y="3086337"/>
                  <a:pt x="10085499" y="3068396"/>
                  <a:pt x="10014312" y="3044213"/>
                </a:cubicBezTo>
                <a:cubicBezTo>
                  <a:pt x="9945880" y="3021201"/>
                  <a:pt x="9870100" y="3013401"/>
                  <a:pt x="9806718" y="2977907"/>
                </a:cubicBezTo>
                <a:cubicBezTo>
                  <a:pt x="9865047" y="2888199"/>
                  <a:pt x="9881580" y="2784060"/>
                  <a:pt x="10001912" y="2740374"/>
                </a:cubicBezTo>
                <a:cubicBezTo>
                  <a:pt x="10020741" y="2733743"/>
                  <a:pt x="10033600" y="2706830"/>
                  <a:pt x="10021662" y="2691231"/>
                </a:cubicBezTo>
                <a:cubicBezTo>
                  <a:pt x="9978030" y="2634675"/>
                  <a:pt x="10040492" y="2527414"/>
                  <a:pt x="9904546" y="2515322"/>
                </a:cubicBezTo>
                <a:cubicBezTo>
                  <a:pt x="9887552" y="2514152"/>
                  <a:pt x="9871936" y="2502450"/>
                  <a:pt x="9885256" y="2487240"/>
                </a:cubicBezTo>
                <a:cubicBezTo>
                  <a:pt x="9931184" y="2434196"/>
                  <a:pt x="9875611" y="2437706"/>
                  <a:pt x="9842085" y="2431074"/>
                </a:cubicBezTo>
                <a:cubicBezTo>
                  <a:pt x="9801668" y="2422884"/>
                  <a:pt x="9755740" y="2446287"/>
                  <a:pt x="9718078" y="2417424"/>
                </a:cubicBezTo>
                <a:cubicBezTo>
                  <a:pt x="9726806" y="2386999"/>
                  <a:pt x="9759413" y="2387390"/>
                  <a:pt x="9782378" y="2377641"/>
                </a:cubicBezTo>
                <a:cubicBezTo>
                  <a:pt x="9849430" y="2349558"/>
                  <a:pt x="9904086" y="2316013"/>
                  <a:pt x="9907302" y="2243078"/>
                </a:cubicBezTo>
                <a:cubicBezTo>
                  <a:pt x="9909596" y="2184182"/>
                  <a:pt x="9916946" y="2132305"/>
                  <a:pt x="9824171" y="2114365"/>
                </a:cubicBezTo>
                <a:cubicBezTo>
                  <a:pt x="9785593" y="2106953"/>
                  <a:pt x="9796616" y="2064440"/>
                  <a:pt x="9818662" y="2043377"/>
                </a:cubicBezTo>
                <a:cubicBezTo>
                  <a:pt x="9858160" y="2005933"/>
                  <a:pt x="9890766" y="1956008"/>
                  <a:pt x="9958740" y="1952499"/>
                </a:cubicBezTo>
                <a:cubicBezTo>
                  <a:pt x="10000075" y="1950158"/>
                  <a:pt x="10031764" y="1934556"/>
                  <a:pt x="10064374" y="1916615"/>
                </a:cubicBezTo>
                <a:cubicBezTo>
                  <a:pt x="10087795" y="1903743"/>
                  <a:pt x="10115810" y="1892823"/>
                  <a:pt x="10113055" y="1865131"/>
                </a:cubicBezTo>
                <a:cubicBezTo>
                  <a:pt x="10110302" y="1838607"/>
                  <a:pt x="10083203" y="1827686"/>
                  <a:pt x="10055646" y="1822227"/>
                </a:cubicBezTo>
                <a:cubicBezTo>
                  <a:pt x="9963792" y="1804675"/>
                  <a:pt x="9877448" y="1778933"/>
                  <a:pt x="9800748" y="1720036"/>
                </a:cubicBezTo>
                <a:cubicBezTo>
                  <a:pt x="9851726" y="1688834"/>
                  <a:pt x="9900410" y="1666211"/>
                  <a:pt x="9938071" y="1634617"/>
                </a:cubicBezTo>
                <a:cubicBezTo>
                  <a:pt x="10029007" y="1558172"/>
                  <a:pt x="9258802" y="1317517"/>
                  <a:pt x="9220224" y="1231709"/>
                </a:cubicBezTo>
                <a:cubicBezTo>
                  <a:pt x="9208284" y="1205187"/>
                  <a:pt x="9167410" y="1177883"/>
                  <a:pt x="9133419" y="1170083"/>
                </a:cubicBezTo>
                <a:cubicBezTo>
                  <a:pt x="8974052" y="1133420"/>
                  <a:pt x="8835810" y="1051123"/>
                  <a:pt x="8672768" y="1020699"/>
                </a:cubicBezTo>
                <a:cubicBezTo>
                  <a:pt x="8518912" y="991837"/>
                  <a:pt x="8367350" y="953222"/>
                  <a:pt x="8198797" y="915000"/>
                </a:cubicBezTo>
                <a:cubicBezTo>
                  <a:pt x="8302134" y="819048"/>
                  <a:pt x="8485382" y="830361"/>
                  <a:pt x="8528095" y="691898"/>
                </a:cubicBezTo>
                <a:cubicBezTo>
                  <a:pt x="8361379" y="656013"/>
                  <a:pt x="8185937" y="696968"/>
                  <a:pt x="8025190" y="640021"/>
                </a:cubicBezTo>
                <a:cubicBezTo>
                  <a:pt x="8011411" y="634954"/>
                  <a:pt x="7992579" y="640021"/>
                  <a:pt x="7976047" y="641584"/>
                </a:cubicBezTo>
                <a:cubicBezTo>
                  <a:pt x="7644909" y="672005"/>
                  <a:pt x="7315149" y="645484"/>
                  <a:pt x="6988604" y="607260"/>
                </a:cubicBezTo>
                <a:cubicBezTo>
                  <a:pt x="6518305" y="552656"/>
                  <a:pt x="6046170" y="517941"/>
                  <a:pt x="5573116" y="493368"/>
                </a:cubicBezTo>
                <a:cubicBezTo>
                  <a:pt x="5182272" y="473086"/>
                  <a:pt x="4790511" y="464116"/>
                  <a:pt x="4401503" y="425112"/>
                </a:cubicBezTo>
                <a:cubicBezTo>
                  <a:pt x="3985401" y="383379"/>
                  <a:pt x="3569756" y="336184"/>
                  <a:pt x="3154109" y="292499"/>
                </a:cubicBezTo>
                <a:cubicBezTo>
                  <a:pt x="3135280" y="290549"/>
                  <a:pt x="3114499" y="284406"/>
                  <a:pt x="3094406" y="283966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Content Placeholder 5" descr="Help with solid fill">
            <a:extLst>
              <a:ext uri="{FF2B5EF4-FFF2-40B4-BE49-F238E27FC236}">
                <a16:creationId xmlns:a16="http://schemas.microsoft.com/office/drawing/2014/main" id="{6020AABC-2029-1B96-0AA9-778836E85C5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172233" y="1201003"/>
            <a:ext cx="4107976" cy="4107976"/>
          </a:xfrm>
          <a:prstGeom prst="rect">
            <a:avLst/>
          </a:prstGeom>
        </p:spPr>
      </p:pic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EA9508F5-66BC-1C73-4C1C-3CA21DC0FA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6099" y="5964182"/>
            <a:ext cx="1400684" cy="695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04517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8" name="Slide Background">
            <a:extLst>
              <a:ext uri="{FF2B5EF4-FFF2-40B4-BE49-F238E27FC236}">
                <a16:creationId xmlns:a16="http://schemas.microsoft.com/office/drawing/2014/main" id="{C0763A76-9F1C-4FC5-82B7-DD475DA461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39" name="Rectangle 38">
            <a:extLst>
              <a:ext uri="{FF2B5EF4-FFF2-40B4-BE49-F238E27FC236}">
                <a16:creationId xmlns:a16="http://schemas.microsoft.com/office/drawing/2014/main" id="{E81BF4F6-F2CF-4984-9D14-D6966D92F9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8522446" cy="2285999"/>
          </a:xfrm>
          <a:prstGeom prst="rect">
            <a:avLst/>
          </a:prstGeom>
          <a:ln>
            <a:noFill/>
          </a:ln>
          <a:effectLst>
            <a:outerShdw blurRad="596900" dist="304800" dir="7140000" sx="90000" sy="90000" algn="t" rotWithShape="0">
              <a:srgbClr val="000000">
                <a:alpha val="1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F52C4CDE-EBE8-8E3C-4484-F9CBE8DF6B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3" y="350196"/>
            <a:ext cx="4646904" cy="1624520"/>
          </a:xfrm>
        </p:spPr>
        <p:txBody>
          <a:bodyPr anchor="ctr">
            <a:normAutofit/>
          </a:bodyPr>
          <a:lstStyle/>
          <a:p>
            <a:r>
              <a:rPr lang="en-GB" sz="4000"/>
              <a:t>Groups in the lead</a:t>
            </a:r>
          </a:p>
        </p:txBody>
      </p:sp>
      <p:sp>
        <p:nvSpPr>
          <p:cNvPr id="40" name="Content Placeholder 9">
            <a:extLst>
              <a:ext uri="{FF2B5EF4-FFF2-40B4-BE49-F238E27FC236}">
                <a16:creationId xmlns:a16="http://schemas.microsoft.com/office/drawing/2014/main" id="{74BBCD4F-1DE1-26CA-672C-D264882165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2" y="2743200"/>
            <a:ext cx="4646905" cy="3613149"/>
          </a:xfrm>
        </p:spPr>
        <p:txBody>
          <a:bodyPr anchor="ctr">
            <a:normAutofit/>
          </a:bodyPr>
          <a:lstStyle/>
          <a:p>
            <a:endParaRPr lang="en-US" sz="2000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6D2A584-18F8-FFDA-A4D2-8DA31BE9A5F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202" r="-1" b="2650"/>
          <a:stretch/>
        </p:blipFill>
        <p:spPr>
          <a:xfrm>
            <a:off x="6096000" y="1"/>
            <a:ext cx="6102825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CF5DC6F-EF04-7248-E1F0-955AD1CE3F46}"/>
              </a:ext>
            </a:extLst>
          </p:cNvPr>
          <p:cNvSpPr txBox="1"/>
          <p:nvPr/>
        </p:nvSpPr>
        <p:spPr>
          <a:xfrm>
            <a:off x="136611" y="6390682"/>
            <a:ext cx="60939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Source: EU Elects</a:t>
            </a:r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F8534518-B358-E13A-5062-6B0A13C2E7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3161" y="6062649"/>
            <a:ext cx="1183089" cy="58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78092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58A0AE3-D521-D301-09B2-D9591F3899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097" y="1673001"/>
            <a:ext cx="4729505" cy="471768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A1BD0DD-8E25-E99D-EAE4-AD4CD7AAE1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6311" y="1767590"/>
            <a:ext cx="4729505" cy="462309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25A4749-0D8C-43F0-2967-9CF72FC5AA72}"/>
              </a:ext>
            </a:extLst>
          </p:cNvPr>
          <p:cNvSpPr txBox="1"/>
          <p:nvPr/>
        </p:nvSpPr>
        <p:spPr>
          <a:xfrm>
            <a:off x="2162550" y="1140897"/>
            <a:ext cx="20420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Previous Election %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A1C8DF3-DA22-EBAD-EC86-C5128395E3A4}"/>
              </a:ext>
            </a:extLst>
          </p:cNvPr>
          <p:cNvSpPr txBox="1"/>
          <p:nvPr/>
        </p:nvSpPr>
        <p:spPr>
          <a:xfrm>
            <a:off x="8224237" y="1130310"/>
            <a:ext cx="21546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Seat Projection 2024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9574912-0C02-2998-37C0-DD21ABDFCE08}"/>
              </a:ext>
            </a:extLst>
          </p:cNvPr>
          <p:cNvSpPr txBox="1"/>
          <p:nvPr/>
        </p:nvSpPr>
        <p:spPr>
          <a:xfrm>
            <a:off x="136611" y="6390682"/>
            <a:ext cx="60939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Source: EU Elects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EE8795-B07D-555A-16A6-5B8A063502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2550" y="-119088"/>
            <a:ext cx="10515600" cy="1325563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European Parliament Breakdown</a:t>
            </a:r>
            <a:endParaRPr kumimoji="0" lang="en-GB" sz="44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F7945576-379F-9A2B-F650-329C194461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2579" y="6105653"/>
            <a:ext cx="1114019" cy="553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8351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Isosceles Triangle 37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Isosceles Triangle 39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F69B8C3-CFC2-28D6-0A81-4AEDFB5FC45C}"/>
              </a:ext>
            </a:extLst>
          </p:cNvPr>
          <p:cNvSpPr txBox="1"/>
          <p:nvPr/>
        </p:nvSpPr>
        <p:spPr>
          <a:xfrm>
            <a:off x="83733" y="6488668"/>
            <a:ext cx="16576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Source: Politico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8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Content Placeholder 4">
            <a:extLst>
              <a:ext uri="{FF2B5EF4-FFF2-40B4-BE49-F238E27FC236}">
                <a16:creationId xmlns:a16="http://schemas.microsoft.com/office/drawing/2014/main" id="{51797713-A174-86FF-11BF-70C3A32DA6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9024" r="4336" b="1"/>
          <a:stretch/>
        </p:blipFill>
        <p:spPr>
          <a:xfrm>
            <a:off x="851670" y="1259615"/>
            <a:ext cx="10488660" cy="5114714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190DAE02-CB42-6C78-AEDA-B42B790F8A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6774" y="336094"/>
            <a:ext cx="10515600" cy="1325563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German Trends (3 years)</a:t>
            </a:r>
            <a:endParaRPr kumimoji="0" lang="en-GB" sz="44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6" name="Picture 2" descr="Flag of Germany - Wikipedia">
            <a:extLst>
              <a:ext uri="{FF2B5EF4-FFF2-40B4-BE49-F238E27FC236}">
                <a16:creationId xmlns:a16="http://schemas.microsoft.com/office/drawing/2014/main" id="{01FEB495-548B-A8F2-3841-56797173E3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874" y="255218"/>
            <a:ext cx="2604905" cy="1562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C91DECA3-1E21-D4B1-93C9-E68D5F31FB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9353" y="6102265"/>
            <a:ext cx="1183089" cy="58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73301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Isosceles Triangle 37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Isosceles Triangle 39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F69B8C3-CFC2-28D6-0A81-4AEDFB5FC45C}"/>
              </a:ext>
            </a:extLst>
          </p:cNvPr>
          <p:cNvSpPr txBox="1"/>
          <p:nvPr/>
        </p:nvSpPr>
        <p:spPr>
          <a:xfrm>
            <a:off x="83733" y="6488668"/>
            <a:ext cx="25010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Source: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toute</a:t>
            </a:r>
            <a:r>
              <a:rPr lang="en-US" b="1" dirty="0">
                <a:solidFill>
                  <a:prstClr val="white">
                    <a:lumMod val="85000"/>
                  </a:prstClr>
                </a:solidFill>
                <a:latin typeface="Calibri" panose="020F0502020204030204"/>
              </a:rPr>
              <a:t>leurope.eu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8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81CCD83-9235-0094-C2A6-881CF9D8B5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96160" y="1713934"/>
            <a:ext cx="7604941" cy="413756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1DB95B3-0DA4-DBCF-0FF9-0D9C3B7D02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61183" y="343715"/>
            <a:ext cx="10515600" cy="1325563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French </a:t>
            </a:r>
            <a:r>
              <a:rPr lang="en-US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EU Elections</a:t>
            </a:r>
            <a:endParaRPr kumimoji="0" lang="en-GB" sz="44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ACCAF16D-3DBB-D337-793A-5F41E178DB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8" y="145822"/>
            <a:ext cx="2369885" cy="1580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CA4632F1-CB70-CC52-A394-AC47C4D32C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9353" y="6102265"/>
            <a:ext cx="1183089" cy="58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63438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Isosceles Triangle 37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8F29861-1D47-CCD2-B21B-60E815B7764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345"/>
          <a:stretch/>
        </p:blipFill>
        <p:spPr>
          <a:xfrm>
            <a:off x="643467" y="2221255"/>
            <a:ext cx="10905066" cy="3572830"/>
          </a:xfrm>
          <a:prstGeom prst="rect">
            <a:avLst/>
          </a:prstGeom>
          <a:ln>
            <a:noFill/>
          </a:ln>
        </p:spPr>
      </p:pic>
      <p:sp>
        <p:nvSpPr>
          <p:cNvPr id="40" name="Isosceles Triangle 39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F69B8C3-CFC2-28D6-0A81-4AEDFB5FC45C}"/>
              </a:ext>
            </a:extLst>
          </p:cNvPr>
          <p:cNvSpPr txBox="1"/>
          <p:nvPr/>
        </p:nvSpPr>
        <p:spPr>
          <a:xfrm>
            <a:off x="83733" y="6488668"/>
            <a:ext cx="16576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Source: Politico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8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CB719A2-F9C2-BE0B-9F8F-BBF308824E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61183" y="343715"/>
            <a:ext cx="10515600" cy="1325563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Italian Trends (3 years)</a:t>
            </a:r>
            <a:endParaRPr kumimoji="0" lang="en-GB" sz="44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170" name="Picture 2" descr="Flag of Italy - Wikipedia">
            <a:extLst>
              <a:ext uri="{FF2B5EF4-FFF2-40B4-BE49-F238E27FC236}">
                <a16:creationId xmlns:a16="http://schemas.microsoft.com/office/drawing/2014/main" id="{2975C3E7-4769-301A-E29A-B037BED680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453" y="146998"/>
            <a:ext cx="2278242" cy="1522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83AD813E-4DCF-8A5D-22CC-F327C431D3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9353" y="6102265"/>
            <a:ext cx="1183089" cy="58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35417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Isosceles Triangle 37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Isosceles Triangle 39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F69B8C3-CFC2-28D6-0A81-4AEDFB5FC45C}"/>
              </a:ext>
            </a:extLst>
          </p:cNvPr>
          <p:cNvSpPr txBox="1"/>
          <p:nvPr/>
        </p:nvSpPr>
        <p:spPr>
          <a:xfrm>
            <a:off x="83733" y="6488668"/>
            <a:ext cx="16576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Source: Politico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8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Content Placeholder 4">
            <a:extLst>
              <a:ext uri="{FF2B5EF4-FFF2-40B4-BE49-F238E27FC236}">
                <a16:creationId xmlns:a16="http://schemas.microsoft.com/office/drawing/2014/main" id="{970D43FB-22C8-5E1E-5D3E-50150B62101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3467" y="1913865"/>
            <a:ext cx="10905066" cy="4225712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ED8D0DF9-0697-04A0-5000-735B0AEC5B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61183" y="343715"/>
            <a:ext cx="10515600" cy="1325563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Austrian Polls (3 years)</a:t>
            </a:r>
            <a:endParaRPr kumimoji="0" lang="en-GB" sz="44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194" name="Picture 2" descr="Flag of Austria - Wikipedia">
            <a:extLst>
              <a:ext uri="{FF2B5EF4-FFF2-40B4-BE49-F238E27FC236}">
                <a16:creationId xmlns:a16="http://schemas.microsoft.com/office/drawing/2014/main" id="{814DD929-F5D6-089C-1121-32308E768E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186" y="189251"/>
            <a:ext cx="2428875" cy="1619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8F7C049B-9B4B-50C7-8FDF-40E86F5BF5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9353" y="6102265"/>
            <a:ext cx="1183089" cy="58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537189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6DBB6A33BB77A54E92E3823646F225E4" ma:contentTypeVersion="18" ma:contentTypeDescription="Ein neues Dokument erstellen." ma:contentTypeScope="" ma:versionID="00205b217afc6b3e1bc9a402ebb8f8a6">
  <xsd:schema xmlns:xsd="http://www.w3.org/2001/XMLSchema" xmlns:xs="http://www.w3.org/2001/XMLSchema" xmlns:p="http://schemas.microsoft.com/office/2006/metadata/properties" xmlns:ns2="215ae64b-f5f3-46e9-adb1-d7bc5959e96e" xmlns:ns3="de369460-46b7-4eac-9b11-7bdbe9b8bc8d" targetNamespace="http://schemas.microsoft.com/office/2006/metadata/properties" ma:root="true" ma:fieldsID="2db1ad514d3f76614f7aa5f5c8b9c7cb" ns2:_="" ns3:_="">
    <xsd:import namespace="215ae64b-f5f3-46e9-adb1-d7bc5959e96e"/>
    <xsd:import namespace="de369460-46b7-4eac-9b11-7bdbe9b8bc8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15ae64b-f5f3-46e9-adb1-d7bc5959e96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Length (seconds)" ma:internalName="MediaLengthInSeconds" ma:readOnly="true">
      <xsd:simpleType>
        <xsd:restriction base="dms:Unknown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Bildmarkierungen" ma:readOnly="false" ma:fieldId="{5cf76f15-5ced-4ddc-b409-7134ff3c332f}" ma:taxonomyMulti="true" ma:sspId="46f3c9f3-d201-4dca-99b0-0637f620f25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e369460-46b7-4eac-9b11-7bdbe9b8bc8d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Freigegeben für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Freigegeben für -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8671c704-f906-4409-b5b6-20f42f2e37f2}" ma:internalName="TaxCatchAll" ma:showField="CatchAllData" ma:web="de369460-46b7-4eac-9b11-7bdbe9b8bc8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de369460-46b7-4eac-9b11-7bdbe9b8bc8d" xsi:nil="true"/>
    <lcf76f155ced4ddcb4097134ff3c332f xmlns="215ae64b-f5f3-46e9-adb1-d7bc5959e96e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426E0863-7ACC-4017-A288-FF7913C6F6AB}"/>
</file>

<file path=customXml/itemProps2.xml><?xml version="1.0" encoding="utf-8"?>
<ds:datastoreItem xmlns:ds="http://schemas.openxmlformats.org/officeDocument/2006/customXml" ds:itemID="{B20305D1-C6EF-4AE3-A126-49B6929F24C5}"/>
</file>

<file path=customXml/itemProps3.xml><?xml version="1.0" encoding="utf-8"?>
<ds:datastoreItem xmlns:ds="http://schemas.openxmlformats.org/officeDocument/2006/customXml" ds:itemID="{3C27EB1A-8AF3-4499-A96A-33DC42F0A5F9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273</Words>
  <Application>Microsoft Office PowerPoint</Application>
  <PresentationFormat>Widescreen</PresentationFormat>
  <Paragraphs>83</Paragraphs>
  <Slides>30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5" baseType="lpstr">
      <vt:lpstr>Aptos</vt:lpstr>
      <vt:lpstr>Arial</vt:lpstr>
      <vt:lpstr>Calibri</vt:lpstr>
      <vt:lpstr>Calibri Light</vt:lpstr>
      <vt:lpstr>1_Office Theme</vt:lpstr>
      <vt:lpstr>European Elections</vt:lpstr>
      <vt:lpstr>PowerPoint Presentation</vt:lpstr>
      <vt:lpstr>Latest European Election Polls</vt:lpstr>
      <vt:lpstr>Groups in the lead</vt:lpstr>
      <vt:lpstr>European Parliament Breakdown</vt:lpstr>
      <vt:lpstr>German Trends (3 years)</vt:lpstr>
      <vt:lpstr>French EU Elections</vt:lpstr>
      <vt:lpstr>Italian Trends (3 years)</vt:lpstr>
      <vt:lpstr>Austrian Polls (3 years)</vt:lpstr>
      <vt:lpstr>Portuguese Election 2024</vt:lpstr>
      <vt:lpstr> Spanish Election 2023</vt:lpstr>
      <vt:lpstr>Polish Election 2023</vt:lpstr>
      <vt:lpstr>Sardinian Elections 2024</vt:lpstr>
      <vt:lpstr>Elections Matter</vt:lpstr>
      <vt:lpstr>Election interest is up</vt:lpstr>
      <vt:lpstr>2019 Election Turnout</vt:lpstr>
      <vt:lpstr>Polish Election Youth Vote</vt:lpstr>
      <vt:lpstr>Political Advertising</vt:lpstr>
      <vt:lpstr>European Concerns</vt:lpstr>
      <vt:lpstr>Desires for New Parliament</vt:lpstr>
      <vt:lpstr>Cultural vs. Material</vt:lpstr>
      <vt:lpstr>Election Manifesto</vt:lpstr>
      <vt:lpstr>Manifesto Launch</vt:lpstr>
      <vt:lpstr>No to Austerity 2.0</vt:lpstr>
      <vt:lpstr>A Fair Deal for Workers</vt:lpstr>
      <vt:lpstr>PowerPoint Presentation</vt:lpstr>
      <vt:lpstr>ETUC Roadmap Actions</vt:lpstr>
      <vt:lpstr>Election Campaign</vt:lpstr>
      <vt:lpstr>Affiliate engagement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European Elections</dc:title>
  <dc:creator>Shannon, Thomas</dc:creator>
  <cp:lastModifiedBy>Shannon, Thomas</cp:lastModifiedBy>
  <cp:revision>1</cp:revision>
  <dcterms:created xsi:type="dcterms:W3CDTF">2024-03-14T13:16:31Z</dcterms:created>
  <dcterms:modified xsi:type="dcterms:W3CDTF">2024-03-19T15:03:00Z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0x0101006DBB6A33BB77A54E92E3823646F225E4</vt:lpwstr>
  </property>
</Properties>
</file>